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42"/>
  </p:notesMasterIdLst>
  <p:sldIdLst>
    <p:sldId id="338" r:id="rId5"/>
    <p:sldId id="341" r:id="rId6"/>
    <p:sldId id="342" r:id="rId7"/>
    <p:sldId id="343" r:id="rId8"/>
    <p:sldId id="273" r:id="rId9"/>
    <p:sldId id="274" r:id="rId10"/>
    <p:sldId id="275" r:id="rId11"/>
    <p:sldId id="276" r:id="rId12"/>
    <p:sldId id="278" r:id="rId13"/>
    <p:sldId id="279" r:id="rId14"/>
    <p:sldId id="344" r:id="rId15"/>
    <p:sldId id="281" r:id="rId16"/>
    <p:sldId id="345" r:id="rId17"/>
    <p:sldId id="282" r:id="rId18"/>
    <p:sldId id="346" r:id="rId19"/>
    <p:sldId id="290" r:id="rId20"/>
    <p:sldId id="328" r:id="rId21"/>
    <p:sldId id="288" r:id="rId22"/>
    <p:sldId id="289" r:id="rId23"/>
    <p:sldId id="348" r:id="rId24"/>
    <p:sldId id="317" r:id="rId25"/>
    <p:sldId id="318" r:id="rId26"/>
    <p:sldId id="349" r:id="rId27"/>
    <p:sldId id="352" r:id="rId28"/>
    <p:sldId id="353" r:id="rId29"/>
    <p:sldId id="351" r:id="rId30"/>
    <p:sldId id="283" r:id="rId31"/>
    <p:sldId id="284" r:id="rId32"/>
    <p:sldId id="354" r:id="rId33"/>
    <p:sldId id="292" r:id="rId34"/>
    <p:sldId id="360" r:id="rId35"/>
    <p:sldId id="359" r:id="rId36"/>
    <p:sldId id="327" r:id="rId37"/>
    <p:sldId id="301" r:id="rId38"/>
    <p:sldId id="300" r:id="rId39"/>
    <p:sldId id="299" r:id="rId40"/>
    <p:sldId id="298" r:id="rId4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1E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E5B78-15B5-479B-9EDD-3612E1550D9B}" v="46" dt="2025-04-17T09:14:41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80261" autoAdjust="0"/>
  </p:normalViewPr>
  <p:slideViewPr>
    <p:cSldViewPr snapToGrid="0" showGuides="1">
      <p:cViewPr>
        <p:scale>
          <a:sx n="28" d="100"/>
          <a:sy n="28" d="100"/>
        </p:scale>
        <p:origin x="581" y="7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e Kim" userId="75bebcdb-9ec6-43ac-af9f-3e408b6f1b26" providerId="ADAL" clId="{C17E5B78-15B5-479B-9EDD-3612E1550D9B}"/>
    <pc:docChg chg="undo custSel addSld delSld modSld">
      <pc:chgData name="Eugene Kim" userId="75bebcdb-9ec6-43ac-af9f-3e408b6f1b26" providerId="ADAL" clId="{C17E5B78-15B5-479B-9EDD-3612E1550D9B}" dt="2025-04-17T09:15:50.943" v="229" actId="1036"/>
      <pc:docMkLst>
        <pc:docMk/>
      </pc:docMkLst>
      <pc:sldChg chg="addSp delSp modSp mod">
        <pc:chgData name="Eugene Kim" userId="75bebcdb-9ec6-43ac-af9f-3e408b6f1b26" providerId="ADAL" clId="{C17E5B78-15B5-479B-9EDD-3612E1550D9B}" dt="2025-04-17T09:12:19.364" v="110" actId="1035"/>
        <pc:sldMkLst>
          <pc:docMk/>
          <pc:sldMk cId="2214240656" sldId="317"/>
        </pc:sldMkLst>
        <pc:spChg chg="mod">
          <ac:chgData name="Eugene Kim" userId="75bebcdb-9ec6-43ac-af9f-3e408b6f1b26" providerId="ADAL" clId="{C17E5B78-15B5-479B-9EDD-3612E1550D9B}" dt="2025-04-17T09:11:10.164" v="46" actId="20577"/>
          <ac:spMkLst>
            <pc:docMk/>
            <pc:sldMk cId="2214240656" sldId="317"/>
            <ac:spMk id="3" creationId="{2195F491-8865-8619-A9CF-B3D47F8FDB90}"/>
          </ac:spMkLst>
        </pc:spChg>
        <pc:spChg chg="mod">
          <ac:chgData name="Eugene Kim" userId="75bebcdb-9ec6-43ac-af9f-3e408b6f1b26" providerId="ADAL" clId="{C17E5B78-15B5-479B-9EDD-3612E1550D9B}" dt="2025-04-17T09:10:24.007" v="16" actId="20577"/>
          <ac:spMkLst>
            <pc:docMk/>
            <pc:sldMk cId="2214240656" sldId="317"/>
            <ac:spMk id="4" creationId="{9B287260-03AE-9FF6-C305-0C12176913AD}"/>
          </ac:spMkLst>
        </pc:spChg>
        <pc:spChg chg="add mod">
          <ac:chgData name="Eugene Kim" userId="75bebcdb-9ec6-43ac-af9f-3e408b6f1b26" providerId="ADAL" clId="{C17E5B78-15B5-479B-9EDD-3612E1550D9B}" dt="2025-04-17T09:11:12.586" v="47" actId="478"/>
          <ac:spMkLst>
            <pc:docMk/>
            <pc:sldMk cId="2214240656" sldId="317"/>
            <ac:spMk id="6" creationId="{1B4C85C1-25A6-6E31-70B7-2E5B8A92DE68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7" creationId="{248088C3-18C5-840F-6E82-D957E7F97C08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8" creationId="{BC57FC4A-5BFF-59B7-E77E-22673CE28508}"/>
          </ac:spMkLst>
        </pc:spChg>
        <pc:spChg chg="add 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10" creationId="{1E5CF900-5FA7-978C-9E18-4445BFBE79CE}"/>
          </ac:spMkLst>
        </pc:spChg>
        <pc:spChg chg="del">
          <ac:chgData name="Eugene Kim" userId="75bebcdb-9ec6-43ac-af9f-3e408b6f1b26" providerId="ADAL" clId="{C17E5B78-15B5-479B-9EDD-3612E1550D9B}" dt="2025-04-17T09:11:16.745" v="48" actId="478"/>
          <ac:spMkLst>
            <pc:docMk/>
            <pc:sldMk cId="2214240656" sldId="317"/>
            <ac:spMk id="12" creationId="{949E8680-E365-EDEA-2191-C97774871F10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20" creationId="{BB8F39F4-975E-9102-6654-B3C781097382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22" creationId="{650C293E-7B01-14AC-9F07-56874780F68D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27" creationId="{D113FADF-F512-4B9D-D98C-C60DB5FA55E3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30" creationId="{4323350D-6486-6C62-5462-F9D6E2DD1303}"/>
          </ac:spMkLst>
        </pc:spChg>
        <pc:spChg chg="add 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32" creationId="{0F7DFC14-2B62-9C53-CD2B-06746D1BC38A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34" creationId="{372841D1-2A41-F1B3-8D19-A5A3F48F7B31}"/>
          </ac:spMkLst>
        </pc:spChg>
        <pc:spChg chg="add 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46" creationId="{45DFEAD6-5EB7-09E5-7963-5E6810F33700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54" creationId="{AC5BAAC9-6C6C-9794-E3D5-450066891DC9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63" creationId="{55494E9E-53F6-FF7B-F3CA-58108AD36CAB}"/>
          </ac:spMkLst>
        </pc:spChg>
        <pc:spChg chg="add 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65" creationId="{B374D1D0-E95F-E94B-AAB4-E5EF05716D74}"/>
          </ac:spMkLst>
        </pc:spChg>
        <pc:spChg chg="mod">
          <ac:chgData name="Eugene Kim" userId="75bebcdb-9ec6-43ac-af9f-3e408b6f1b26" providerId="ADAL" clId="{C17E5B78-15B5-479B-9EDD-3612E1550D9B}" dt="2025-04-17T09:12:19.364" v="110" actId="1035"/>
          <ac:spMkLst>
            <pc:docMk/>
            <pc:sldMk cId="2214240656" sldId="317"/>
            <ac:spMk id="66" creationId="{3794FE71-7C6E-56EB-7B03-FA74E06C6750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69" creationId="{5A82440B-B3BF-A554-0806-F69E585B5DFD}"/>
          </ac:spMkLst>
        </pc:spChg>
        <pc:spChg chg="add mod">
          <ac:chgData name="Eugene Kim" userId="75bebcdb-9ec6-43ac-af9f-3e408b6f1b26" providerId="ADAL" clId="{C17E5B78-15B5-479B-9EDD-3612E1550D9B}" dt="2025-04-17T09:11:38.496" v="50" actId="1076"/>
          <ac:spMkLst>
            <pc:docMk/>
            <pc:sldMk cId="2214240656" sldId="317"/>
            <ac:spMk id="71" creationId="{C1E34CFC-14C3-D761-FEED-54AD96F7EF53}"/>
          </ac:spMkLst>
        </pc:spChg>
        <pc:spChg chg="mod">
          <ac:chgData name="Eugene Kim" userId="75bebcdb-9ec6-43ac-af9f-3e408b6f1b26" providerId="ADAL" clId="{C17E5B78-15B5-479B-9EDD-3612E1550D9B}" dt="2025-04-17T09:12:01.566" v="68" actId="1036"/>
          <ac:spMkLst>
            <pc:docMk/>
            <pc:sldMk cId="2214240656" sldId="317"/>
            <ac:spMk id="73" creationId="{266D9667-08B7-683D-BF6A-5487F9352251}"/>
          </ac:spMkLst>
        </pc:spChg>
        <pc:picChg chg="del">
          <ac:chgData name="Eugene Kim" userId="75bebcdb-9ec6-43ac-af9f-3e408b6f1b26" providerId="ADAL" clId="{C17E5B78-15B5-479B-9EDD-3612E1550D9B}" dt="2025-04-17T09:11:12.586" v="47" actId="478"/>
          <ac:picMkLst>
            <pc:docMk/>
            <pc:sldMk cId="2214240656" sldId="317"/>
            <ac:picMk id="11" creationId="{D8A59AA9-F2E7-BA6E-BB30-EBA584C43754}"/>
          </ac:picMkLst>
        </pc:picChg>
      </pc:sldChg>
      <pc:sldChg chg="modSp mod">
        <pc:chgData name="Eugene Kim" userId="75bebcdb-9ec6-43ac-af9f-3e408b6f1b26" providerId="ADAL" clId="{C17E5B78-15B5-479B-9EDD-3612E1550D9B}" dt="2025-04-17T09:12:54.478" v="197" actId="27636"/>
        <pc:sldMkLst>
          <pc:docMk/>
          <pc:sldMk cId="2290919305" sldId="318"/>
        </pc:sldMkLst>
        <pc:spChg chg="mod">
          <ac:chgData name="Eugene Kim" userId="75bebcdb-9ec6-43ac-af9f-3e408b6f1b26" providerId="ADAL" clId="{C17E5B78-15B5-479B-9EDD-3612E1550D9B}" dt="2025-04-17T09:12:54.478" v="197" actId="27636"/>
          <ac:spMkLst>
            <pc:docMk/>
            <pc:sldMk cId="2290919305" sldId="318"/>
            <ac:spMk id="3" creationId="{87934BC3-3914-D9B9-2ED1-A26D2A83E280}"/>
          </ac:spMkLst>
        </pc:spChg>
        <pc:spChg chg="mod">
          <ac:chgData name="Eugene Kim" userId="75bebcdb-9ec6-43ac-af9f-3e408b6f1b26" providerId="ADAL" clId="{C17E5B78-15B5-479B-9EDD-3612E1550D9B}" dt="2025-04-17T09:12:49.225" v="195" actId="20577"/>
          <ac:spMkLst>
            <pc:docMk/>
            <pc:sldMk cId="2290919305" sldId="318"/>
            <ac:spMk id="4" creationId="{389A6D2C-0395-C071-2F87-DABF8F4989E2}"/>
          </ac:spMkLst>
        </pc:spChg>
      </pc:sldChg>
      <pc:sldChg chg="del">
        <pc:chgData name="Eugene Kim" userId="75bebcdb-9ec6-43ac-af9f-3e408b6f1b26" providerId="ADAL" clId="{C17E5B78-15B5-479B-9EDD-3612E1550D9B}" dt="2025-04-17T09:14:26.625" v="199" actId="47"/>
        <pc:sldMkLst>
          <pc:docMk/>
          <pc:sldMk cId="3653096365" sldId="355"/>
        </pc:sldMkLst>
      </pc:sldChg>
      <pc:sldChg chg="del">
        <pc:chgData name="Eugene Kim" userId="75bebcdb-9ec6-43ac-af9f-3e408b6f1b26" providerId="ADAL" clId="{C17E5B78-15B5-479B-9EDD-3612E1550D9B}" dt="2025-04-17T09:14:26.625" v="199" actId="47"/>
        <pc:sldMkLst>
          <pc:docMk/>
          <pc:sldMk cId="3659494137" sldId="358"/>
        </pc:sldMkLst>
      </pc:sldChg>
      <pc:sldChg chg="addSp delSp modSp add mod">
        <pc:chgData name="Eugene Kim" userId="75bebcdb-9ec6-43ac-af9f-3e408b6f1b26" providerId="ADAL" clId="{C17E5B78-15B5-479B-9EDD-3612E1550D9B}" dt="2025-04-17T09:15:50.943" v="229" actId="1036"/>
        <pc:sldMkLst>
          <pc:docMk/>
          <pc:sldMk cId="1826099654" sldId="360"/>
        </pc:sldMkLst>
        <pc:spChg chg="del">
          <ac:chgData name="Eugene Kim" userId="75bebcdb-9ec6-43ac-af9f-3e408b6f1b26" providerId="ADAL" clId="{C17E5B78-15B5-479B-9EDD-3612E1550D9B}" dt="2025-04-17T09:14:30.872" v="200" actId="478"/>
          <ac:spMkLst>
            <pc:docMk/>
            <pc:sldMk cId="1826099654" sldId="360"/>
            <ac:spMk id="3" creationId="{7F260210-6503-035B-25DB-7614A998F462}"/>
          </ac:spMkLst>
        </pc:spChg>
        <pc:spChg chg="add mod">
          <ac:chgData name="Eugene Kim" userId="75bebcdb-9ec6-43ac-af9f-3e408b6f1b26" providerId="ADAL" clId="{C17E5B78-15B5-479B-9EDD-3612E1550D9B}" dt="2025-04-17T09:14:30.872" v="200" actId="478"/>
          <ac:spMkLst>
            <pc:docMk/>
            <pc:sldMk cId="1826099654" sldId="360"/>
            <ac:spMk id="6" creationId="{FD39200B-7FC6-0324-34E7-4EC8565CBAC7}"/>
          </ac:spMkLst>
        </pc:spChg>
        <pc:spChg chg="add mod">
          <ac:chgData name="Eugene Kim" userId="75bebcdb-9ec6-43ac-af9f-3e408b6f1b26" providerId="ADAL" clId="{C17E5B78-15B5-479B-9EDD-3612E1550D9B}" dt="2025-04-17T09:15:50.943" v="229" actId="1036"/>
          <ac:spMkLst>
            <pc:docMk/>
            <pc:sldMk cId="1826099654" sldId="360"/>
            <ac:spMk id="9" creationId="{EF34CA65-C79D-86B3-B2E8-777FB77327DA}"/>
          </ac:spMkLst>
        </pc:spChg>
        <pc:graphicFrameChg chg="add mod modGraphic">
          <ac:chgData name="Eugene Kim" userId="75bebcdb-9ec6-43ac-af9f-3e408b6f1b26" providerId="ADAL" clId="{C17E5B78-15B5-479B-9EDD-3612E1550D9B}" dt="2025-04-17T09:15:50.943" v="229" actId="1036"/>
          <ac:graphicFrameMkLst>
            <pc:docMk/>
            <pc:sldMk cId="1826099654" sldId="360"/>
            <ac:graphicFrameMk id="7" creationId="{BD0024A6-01D1-B25D-3A86-55C3777F5E30}"/>
          </ac:graphicFrameMkLst>
        </pc:graphicFrameChg>
        <pc:graphicFrameChg chg="add mod modGraphic">
          <ac:chgData name="Eugene Kim" userId="75bebcdb-9ec6-43ac-af9f-3e408b6f1b26" providerId="ADAL" clId="{C17E5B78-15B5-479B-9EDD-3612E1550D9B}" dt="2025-04-17T09:15:50.943" v="229" actId="1036"/>
          <ac:graphicFrameMkLst>
            <pc:docMk/>
            <pc:sldMk cId="1826099654" sldId="360"/>
            <ac:graphicFrameMk id="8" creationId="{A60FEBA8-9884-E833-4FF4-181571CBD8FF}"/>
          </ac:graphicFrameMkLst>
        </pc:graphicFrameChg>
      </pc:sldChg>
    </pc:docChg>
  </pc:docChgLst>
  <pc:docChgLst>
    <pc:chgData name="Eugene Kim" userId="75bebcdb-9ec6-43ac-af9f-3e408b6f1b26" providerId="ADAL" clId="{B063E76E-A9F6-4243-A1F1-EEAE39799912}"/>
    <pc:docChg chg="undo custSel addSld delSld modSld sldOrd modMainMaster addSection delSection modSection">
      <pc:chgData name="Eugene Kim" userId="75bebcdb-9ec6-43ac-af9f-3e408b6f1b26" providerId="ADAL" clId="{B063E76E-A9F6-4243-A1F1-EEAE39799912}" dt="2025-03-03T09:10:58.982" v="6495" actId="478"/>
      <pc:docMkLst>
        <pc:docMk/>
      </pc:docMkLst>
      <pc:sldChg chg="del">
        <pc:chgData name="Eugene Kim" userId="75bebcdb-9ec6-43ac-af9f-3e408b6f1b26" providerId="ADAL" clId="{B063E76E-A9F6-4243-A1F1-EEAE39799912}" dt="2025-02-25T09:46:40.288" v="1057" actId="47"/>
        <pc:sldMkLst>
          <pc:docMk/>
          <pc:sldMk cId="3355618083" sldId="256"/>
        </pc:sldMkLst>
      </pc:sldChg>
      <pc:sldChg chg="del">
        <pc:chgData name="Eugene Kim" userId="75bebcdb-9ec6-43ac-af9f-3e408b6f1b26" providerId="ADAL" clId="{B063E76E-A9F6-4243-A1F1-EEAE39799912}" dt="2025-02-25T09:46:41.213" v="1059" actId="47"/>
        <pc:sldMkLst>
          <pc:docMk/>
          <pc:sldMk cId="3084856208" sldId="257"/>
        </pc:sldMkLst>
      </pc:sldChg>
      <pc:sldChg chg="del">
        <pc:chgData name="Eugene Kim" userId="75bebcdb-9ec6-43ac-af9f-3e408b6f1b26" providerId="ADAL" clId="{B063E76E-A9F6-4243-A1F1-EEAE39799912}" dt="2025-02-25T09:46:40.802" v="1058" actId="47"/>
        <pc:sldMkLst>
          <pc:docMk/>
          <pc:sldMk cId="2760186874" sldId="260"/>
        </pc:sldMkLst>
      </pc:sldChg>
      <pc:sldChg chg="del">
        <pc:chgData name="Eugene Kim" userId="75bebcdb-9ec6-43ac-af9f-3e408b6f1b26" providerId="ADAL" clId="{B063E76E-A9F6-4243-A1F1-EEAE39799912}" dt="2025-02-25T09:46:42.262" v="1061" actId="47"/>
        <pc:sldMkLst>
          <pc:docMk/>
          <pc:sldMk cId="411963799" sldId="264"/>
        </pc:sldMkLst>
      </pc:sldChg>
      <pc:sldChg chg="del">
        <pc:chgData name="Eugene Kim" userId="75bebcdb-9ec6-43ac-af9f-3e408b6f1b26" providerId="ADAL" clId="{B063E76E-A9F6-4243-A1F1-EEAE39799912}" dt="2025-02-25T09:46:41.614" v="1060" actId="47"/>
        <pc:sldMkLst>
          <pc:docMk/>
          <pc:sldMk cId="3460985409" sldId="265"/>
        </pc:sldMkLst>
      </pc:sldChg>
      <pc:sldChg chg="del modNotesTx">
        <pc:chgData name="Eugene Kim" userId="75bebcdb-9ec6-43ac-af9f-3e408b6f1b26" providerId="ADAL" clId="{B063E76E-A9F6-4243-A1F1-EEAE39799912}" dt="2025-02-27T04:41:03.372" v="6371" actId="47"/>
        <pc:sldMkLst>
          <pc:docMk/>
          <pc:sldMk cId="3740970564" sldId="266"/>
        </pc:sldMkLst>
      </pc:sldChg>
      <pc:sldChg chg="del">
        <pc:chgData name="Eugene Kim" userId="75bebcdb-9ec6-43ac-af9f-3e408b6f1b26" providerId="ADAL" clId="{B063E76E-A9F6-4243-A1F1-EEAE39799912}" dt="2025-02-25T09:46:42.722" v="1062" actId="47"/>
        <pc:sldMkLst>
          <pc:docMk/>
          <pc:sldMk cId="2356316112" sldId="267"/>
        </pc:sldMkLst>
      </pc:sldChg>
      <pc:sldChg chg="modSp del mod modNotesTx">
        <pc:chgData name="Eugene Kim" userId="75bebcdb-9ec6-43ac-af9f-3e408b6f1b26" providerId="ADAL" clId="{B063E76E-A9F6-4243-A1F1-EEAE39799912}" dt="2025-02-27T04:41:05.005" v="6372" actId="47"/>
        <pc:sldMkLst>
          <pc:docMk/>
          <pc:sldMk cId="41093780" sldId="269"/>
        </pc:sldMkLst>
      </pc:sldChg>
      <pc:sldChg chg="del modNotesTx">
        <pc:chgData name="Eugene Kim" userId="75bebcdb-9ec6-43ac-af9f-3e408b6f1b26" providerId="ADAL" clId="{B063E76E-A9F6-4243-A1F1-EEAE39799912}" dt="2025-02-27T04:41:06.155" v="6373" actId="47"/>
        <pc:sldMkLst>
          <pc:docMk/>
          <pc:sldMk cId="3631235837" sldId="270"/>
        </pc:sldMkLst>
      </pc:sldChg>
      <pc:sldChg chg="del modNotesTx">
        <pc:chgData name="Eugene Kim" userId="75bebcdb-9ec6-43ac-af9f-3e408b6f1b26" providerId="ADAL" clId="{B063E76E-A9F6-4243-A1F1-EEAE39799912}" dt="2025-02-27T04:41:06.792" v="6374" actId="47"/>
        <pc:sldMkLst>
          <pc:docMk/>
          <pc:sldMk cId="3778281572" sldId="271"/>
        </pc:sldMkLst>
      </pc:sldChg>
      <pc:sldChg chg="del">
        <pc:chgData name="Eugene Kim" userId="75bebcdb-9ec6-43ac-af9f-3e408b6f1b26" providerId="ADAL" clId="{B063E76E-A9F6-4243-A1F1-EEAE39799912}" dt="2025-02-25T09:35:34.959" v="901" actId="47"/>
        <pc:sldMkLst>
          <pc:docMk/>
          <pc:sldMk cId="1180770909" sldId="272"/>
        </pc:sldMkLst>
      </pc:sldChg>
      <pc:sldChg chg="modSp mod ord modNotesTx">
        <pc:chgData name="Eugene Kim" userId="75bebcdb-9ec6-43ac-af9f-3e408b6f1b26" providerId="ADAL" clId="{B063E76E-A9F6-4243-A1F1-EEAE39799912}" dt="2025-02-27T04:45:49.657" v="6422" actId="20577"/>
        <pc:sldMkLst>
          <pc:docMk/>
          <pc:sldMk cId="3531837520" sldId="273"/>
        </pc:sldMkLst>
        <pc:spChg chg="mod">
          <ac:chgData name="Eugene Kim" userId="75bebcdb-9ec6-43ac-af9f-3e408b6f1b26" providerId="ADAL" clId="{B063E76E-A9F6-4243-A1F1-EEAE39799912}" dt="2025-02-27T04:45:49.657" v="6422" actId="20577"/>
          <ac:spMkLst>
            <pc:docMk/>
            <pc:sldMk cId="3531837520" sldId="273"/>
            <ac:spMk id="4" creationId="{9521A14B-0DC6-F791-53FC-BDFF0B1E9F55}"/>
          </ac:spMkLst>
        </pc:spChg>
      </pc:sldChg>
      <pc:sldChg chg="modSp add mod modNotesTx">
        <pc:chgData name="Eugene Kim" userId="75bebcdb-9ec6-43ac-af9f-3e408b6f1b26" providerId="ADAL" clId="{B063E76E-A9F6-4243-A1F1-EEAE39799912}" dt="2025-02-27T04:45:53.462" v="6425" actId="20577"/>
        <pc:sldMkLst>
          <pc:docMk/>
          <pc:sldMk cId="486853793" sldId="274"/>
        </pc:sldMkLst>
        <pc:spChg chg="mod">
          <ac:chgData name="Eugene Kim" userId="75bebcdb-9ec6-43ac-af9f-3e408b6f1b26" providerId="ADAL" clId="{B063E76E-A9F6-4243-A1F1-EEAE39799912}" dt="2025-02-27T04:45:53.462" v="6425" actId="20577"/>
          <ac:spMkLst>
            <pc:docMk/>
            <pc:sldMk cId="486853793" sldId="274"/>
            <ac:spMk id="4" creationId="{FBD98582-0748-B0D5-454F-DC4FCFB41AEA}"/>
          </ac:spMkLst>
        </pc:spChg>
      </pc:sldChg>
      <pc:sldChg chg="del modNotesTx">
        <pc:chgData name="Eugene Kim" userId="75bebcdb-9ec6-43ac-af9f-3e408b6f1b26" providerId="ADAL" clId="{B063E76E-A9F6-4243-A1F1-EEAE39799912}" dt="2025-02-27T04:16:46.525" v="5209" actId="2696"/>
        <pc:sldMkLst>
          <pc:docMk/>
          <pc:sldMk cId="1152572741" sldId="274"/>
        </pc:sldMkLst>
      </pc:sldChg>
      <pc:sldChg chg="modSp add mod">
        <pc:chgData name="Eugene Kim" userId="75bebcdb-9ec6-43ac-af9f-3e408b6f1b26" providerId="ADAL" clId="{B063E76E-A9F6-4243-A1F1-EEAE39799912}" dt="2025-02-27T04:46:28.004" v="6431" actId="20577"/>
        <pc:sldMkLst>
          <pc:docMk/>
          <pc:sldMk cId="87655414" sldId="275"/>
        </pc:sldMkLst>
        <pc:spChg chg="mod">
          <ac:chgData name="Eugene Kim" userId="75bebcdb-9ec6-43ac-af9f-3e408b6f1b26" providerId="ADAL" clId="{B063E76E-A9F6-4243-A1F1-EEAE39799912}" dt="2025-02-27T04:46:28.004" v="6431" actId="20577"/>
          <ac:spMkLst>
            <pc:docMk/>
            <pc:sldMk cId="87655414" sldId="275"/>
            <ac:spMk id="4" creationId="{8AAE731C-D0CD-712D-CC23-0F9C7791D27F}"/>
          </ac:spMkLst>
        </pc:spChg>
      </pc:sldChg>
      <pc:sldChg chg="del">
        <pc:chgData name="Eugene Kim" userId="75bebcdb-9ec6-43ac-af9f-3e408b6f1b26" providerId="ADAL" clId="{B063E76E-A9F6-4243-A1F1-EEAE39799912}" dt="2025-02-27T04:16:46.525" v="5209" actId="2696"/>
        <pc:sldMkLst>
          <pc:docMk/>
          <pc:sldMk cId="3390919628" sldId="275"/>
        </pc:sldMkLst>
      </pc:sldChg>
      <pc:sldChg chg="del">
        <pc:chgData name="Eugene Kim" userId="75bebcdb-9ec6-43ac-af9f-3e408b6f1b26" providerId="ADAL" clId="{B063E76E-A9F6-4243-A1F1-EEAE39799912}" dt="2025-02-27T04:16:46.525" v="5209" actId="2696"/>
        <pc:sldMkLst>
          <pc:docMk/>
          <pc:sldMk cId="753512444" sldId="276"/>
        </pc:sldMkLst>
      </pc:sldChg>
      <pc:sldChg chg="modSp add mod">
        <pc:chgData name="Eugene Kim" userId="75bebcdb-9ec6-43ac-af9f-3e408b6f1b26" providerId="ADAL" clId="{B063E76E-A9F6-4243-A1F1-EEAE39799912}" dt="2025-02-27T04:46:35.920" v="6432"/>
        <pc:sldMkLst>
          <pc:docMk/>
          <pc:sldMk cId="1793541900" sldId="276"/>
        </pc:sldMkLst>
        <pc:spChg chg="mod">
          <ac:chgData name="Eugene Kim" userId="75bebcdb-9ec6-43ac-af9f-3e408b6f1b26" providerId="ADAL" clId="{B063E76E-A9F6-4243-A1F1-EEAE39799912}" dt="2025-02-27T04:46:35.920" v="6432"/>
          <ac:spMkLst>
            <pc:docMk/>
            <pc:sldMk cId="1793541900" sldId="276"/>
            <ac:spMk id="4" creationId="{769F126D-F882-B258-66BC-AAD4ACB4FFCB}"/>
          </ac:spMkLst>
        </pc:spChg>
      </pc:sldChg>
      <pc:sldChg chg="modSp del mod">
        <pc:chgData name="Eugene Kim" userId="75bebcdb-9ec6-43ac-af9f-3e408b6f1b26" providerId="ADAL" clId="{B063E76E-A9F6-4243-A1F1-EEAE39799912}" dt="2025-02-27T04:16:46.525" v="5209" actId="2696"/>
        <pc:sldMkLst>
          <pc:docMk/>
          <pc:sldMk cId="1610042322" sldId="278"/>
        </pc:sldMkLst>
      </pc:sldChg>
      <pc:sldChg chg="modSp add mod">
        <pc:chgData name="Eugene Kim" userId="75bebcdb-9ec6-43ac-af9f-3e408b6f1b26" providerId="ADAL" clId="{B063E76E-A9F6-4243-A1F1-EEAE39799912}" dt="2025-02-27T04:46:38.918" v="6433"/>
        <pc:sldMkLst>
          <pc:docMk/>
          <pc:sldMk cId="3904849310" sldId="278"/>
        </pc:sldMkLst>
        <pc:spChg chg="mod">
          <ac:chgData name="Eugene Kim" userId="75bebcdb-9ec6-43ac-af9f-3e408b6f1b26" providerId="ADAL" clId="{B063E76E-A9F6-4243-A1F1-EEAE39799912}" dt="2025-02-27T04:46:38.918" v="6433"/>
          <ac:spMkLst>
            <pc:docMk/>
            <pc:sldMk cId="3904849310" sldId="278"/>
            <ac:spMk id="4" creationId="{F1238A85-6E56-7CA1-FE52-5EE517117CA6}"/>
          </ac:spMkLst>
        </pc:spChg>
      </pc:sldChg>
      <pc:sldChg chg="modSp add mod">
        <pc:chgData name="Eugene Kim" userId="75bebcdb-9ec6-43ac-af9f-3e408b6f1b26" providerId="ADAL" clId="{B063E76E-A9F6-4243-A1F1-EEAE39799912}" dt="2025-02-27T04:46:43.162" v="6434"/>
        <pc:sldMkLst>
          <pc:docMk/>
          <pc:sldMk cId="164745883" sldId="279"/>
        </pc:sldMkLst>
        <pc:spChg chg="mod">
          <ac:chgData name="Eugene Kim" userId="75bebcdb-9ec6-43ac-af9f-3e408b6f1b26" providerId="ADAL" clId="{B063E76E-A9F6-4243-A1F1-EEAE39799912}" dt="2025-02-27T04:46:43.162" v="6434"/>
          <ac:spMkLst>
            <pc:docMk/>
            <pc:sldMk cId="164745883" sldId="279"/>
            <ac:spMk id="4" creationId="{5D14A4FC-A3D3-147A-9463-84B0F988C6E6}"/>
          </ac:spMkLst>
        </pc:spChg>
      </pc:sldChg>
      <pc:sldChg chg="modSp new del mod">
        <pc:chgData name="Eugene Kim" userId="75bebcdb-9ec6-43ac-af9f-3e408b6f1b26" providerId="ADAL" clId="{B063E76E-A9F6-4243-A1F1-EEAE39799912}" dt="2025-02-27T04:16:46.525" v="5209" actId="2696"/>
        <pc:sldMkLst>
          <pc:docMk/>
          <pc:sldMk cId="368331406" sldId="279"/>
        </pc:sldMkLst>
      </pc:sldChg>
      <pc:sldChg chg="addSp modSp new del mod">
        <pc:chgData name="Eugene Kim" userId="75bebcdb-9ec6-43ac-af9f-3e408b6f1b26" providerId="ADAL" clId="{B063E76E-A9F6-4243-A1F1-EEAE39799912}" dt="2025-02-27T04:41:07.256" v="6375" actId="47"/>
        <pc:sldMkLst>
          <pc:docMk/>
          <pc:sldMk cId="3499501417" sldId="280"/>
        </pc:sldMkLst>
      </pc:sldChg>
      <pc:sldChg chg="addSp delSp modSp new del mod modNotesTx">
        <pc:chgData name="Eugene Kim" userId="75bebcdb-9ec6-43ac-af9f-3e408b6f1b26" providerId="ADAL" clId="{B063E76E-A9F6-4243-A1F1-EEAE39799912}" dt="2025-02-27T04:17:50.229" v="5284" actId="2696"/>
        <pc:sldMkLst>
          <pc:docMk/>
          <pc:sldMk cId="2211502794" sldId="281"/>
        </pc:sldMkLst>
      </pc:sldChg>
      <pc:sldChg chg="modSp add mod modNotesTx">
        <pc:chgData name="Eugene Kim" userId="75bebcdb-9ec6-43ac-af9f-3e408b6f1b26" providerId="ADAL" clId="{B063E76E-A9F6-4243-A1F1-EEAE39799912}" dt="2025-02-27T04:46:50.956" v="6437" actId="20577"/>
        <pc:sldMkLst>
          <pc:docMk/>
          <pc:sldMk cId="2538278668" sldId="281"/>
        </pc:sldMkLst>
        <pc:spChg chg="mod">
          <ac:chgData name="Eugene Kim" userId="75bebcdb-9ec6-43ac-af9f-3e408b6f1b26" providerId="ADAL" clId="{B063E76E-A9F6-4243-A1F1-EEAE39799912}" dt="2025-02-27T04:46:49.340" v="6436"/>
          <ac:spMkLst>
            <pc:docMk/>
            <pc:sldMk cId="2538278668" sldId="281"/>
            <ac:spMk id="4" creationId="{A7C716D6-852E-75D8-A8CC-39E4D1F0E7CE}"/>
          </ac:spMkLst>
        </pc:spChg>
      </pc:sldChg>
      <pc:sldChg chg="modSp add mod">
        <pc:chgData name="Eugene Kim" userId="75bebcdb-9ec6-43ac-af9f-3e408b6f1b26" providerId="ADAL" clId="{B063E76E-A9F6-4243-A1F1-EEAE39799912}" dt="2025-02-27T04:47:01.680" v="6439"/>
        <pc:sldMkLst>
          <pc:docMk/>
          <pc:sldMk cId="3095160386" sldId="282"/>
        </pc:sldMkLst>
        <pc:spChg chg="mod">
          <ac:chgData name="Eugene Kim" userId="75bebcdb-9ec6-43ac-af9f-3e408b6f1b26" providerId="ADAL" clId="{B063E76E-A9F6-4243-A1F1-EEAE39799912}" dt="2025-02-27T04:47:01.680" v="6439"/>
          <ac:spMkLst>
            <pc:docMk/>
            <pc:sldMk cId="3095160386" sldId="282"/>
            <ac:spMk id="3" creationId="{6017D3B1-A106-A564-65DF-23302BCFCDF8}"/>
          </ac:spMkLst>
        </pc:spChg>
      </pc:sldChg>
      <pc:sldChg chg="addSp delSp modSp new del mod modClrScheme chgLayout">
        <pc:chgData name="Eugene Kim" userId="75bebcdb-9ec6-43ac-af9f-3e408b6f1b26" providerId="ADAL" clId="{B063E76E-A9F6-4243-A1F1-EEAE39799912}" dt="2025-02-27T04:18:42.465" v="5346" actId="2696"/>
        <pc:sldMkLst>
          <pc:docMk/>
          <pc:sldMk cId="3994829827" sldId="282"/>
        </pc:sldMkLst>
      </pc:sldChg>
      <pc:sldChg chg="new del">
        <pc:chgData name="Eugene Kim" userId="75bebcdb-9ec6-43ac-af9f-3e408b6f1b26" providerId="ADAL" clId="{B063E76E-A9F6-4243-A1F1-EEAE39799912}" dt="2025-02-25T06:46:51.679" v="311" actId="47"/>
        <pc:sldMkLst>
          <pc:docMk/>
          <pc:sldMk cId="721690914" sldId="283"/>
        </pc:sldMkLst>
      </pc:sldChg>
      <pc:sldChg chg="add del">
        <pc:chgData name="Eugene Kim" userId="75bebcdb-9ec6-43ac-af9f-3e408b6f1b26" providerId="ADAL" clId="{B063E76E-A9F6-4243-A1F1-EEAE39799912}" dt="2025-02-27T04:28:21.182" v="5795" actId="2696"/>
        <pc:sldMkLst>
          <pc:docMk/>
          <pc:sldMk cId="1008997569" sldId="283"/>
        </pc:sldMkLst>
      </pc:sldChg>
      <pc:sldChg chg="addSp delSp modSp new del mod modClrScheme chgLayout">
        <pc:chgData name="Eugene Kim" userId="75bebcdb-9ec6-43ac-af9f-3e408b6f1b26" providerId="ADAL" clId="{B063E76E-A9F6-4243-A1F1-EEAE39799912}" dt="2025-02-27T04:18:42.465" v="5346" actId="2696"/>
        <pc:sldMkLst>
          <pc:docMk/>
          <pc:sldMk cId="2473194351" sldId="283"/>
        </pc:sldMkLst>
      </pc:sldChg>
      <pc:sldChg chg="modSp add mod">
        <pc:chgData name="Eugene Kim" userId="75bebcdb-9ec6-43ac-af9f-3e408b6f1b26" providerId="ADAL" clId="{B063E76E-A9F6-4243-A1F1-EEAE39799912}" dt="2025-02-27T04:49:24.627" v="6479" actId="20577"/>
        <pc:sldMkLst>
          <pc:docMk/>
          <pc:sldMk cId="2725762597" sldId="283"/>
        </pc:sldMkLst>
        <pc:spChg chg="mod">
          <ac:chgData name="Eugene Kim" userId="75bebcdb-9ec6-43ac-af9f-3e408b6f1b26" providerId="ADAL" clId="{B063E76E-A9F6-4243-A1F1-EEAE39799912}" dt="2025-02-27T04:49:24.627" v="6479" actId="20577"/>
          <ac:spMkLst>
            <pc:docMk/>
            <pc:sldMk cId="2725762597" sldId="283"/>
            <ac:spMk id="3" creationId="{9ECF5F6F-BAF0-9A19-A74F-455D1E7558C3}"/>
          </ac:spMkLst>
        </pc:spChg>
      </pc:sldChg>
      <pc:sldChg chg="addSp delSp modSp add del mod ord">
        <pc:chgData name="Eugene Kim" userId="75bebcdb-9ec6-43ac-af9f-3e408b6f1b26" providerId="ADAL" clId="{B063E76E-A9F6-4243-A1F1-EEAE39799912}" dt="2025-02-27T04:28:36.657" v="5797" actId="2696"/>
        <pc:sldMkLst>
          <pc:docMk/>
          <pc:sldMk cId="1033039223" sldId="284"/>
        </pc:sldMkLst>
      </pc:sldChg>
      <pc:sldChg chg="modSp add mod">
        <pc:chgData name="Eugene Kim" userId="75bebcdb-9ec6-43ac-af9f-3e408b6f1b26" providerId="ADAL" clId="{B063E76E-A9F6-4243-A1F1-EEAE39799912}" dt="2025-02-27T04:49:20.593" v="6476" actId="20577"/>
        <pc:sldMkLst>
          <pc:docMk/>
          <pc:sldMk cId="2575429893" sldId="284"/>
        </pc:sldMkLst>
        <pc:spChg chg="mod">
          <ac:chgData name="Eugene Kim" userId="75bebcdb-9ec6-43ac-af9f-3e408b6f1b26" providerId="ADAL" clId="{B063E76E-A9F6-4243-A1F1-EEAE39799912}" dt="2025-02-27T04:49:20.593" v="6476" actId="20577"/>
          <ac:spMkLst>
            <pc:docMk/>
            <pc:sldMk cId="2575429893" sldId="284"/>
            <ac:spMk id="4" creationId="{B00F67E2-7034-ECED-6284-154A38C82D95}"/>
          </ac:spMkLst>
        </pc:spChg>
      </pc:sldChg>
      <pc:sldChg chg="new del">
        <pc:chgData name="Eugene Kim" userId="75bebcdb-9ec6-43ac-af9f-3e408b6f1b26" providerId="ADAL" clId="{B063E76E-A9F6-4243-A1F1-EEAE39799912}" dt="2025-02-25T06:53:20.653" v="434" actId="680"/>
        <pc:sldMkLst>
          <pc:docMk/>
          <pc:sldMk cId="2838663044" sldId="284"/>
        </pc:sldMkLst>
      </pc:sldChg>
      <pc:sldChg chg="modSp new del mod">
        <pc:chgData name="Eugene Kim" userId="75bebcdb-9ec6-43ac-af9f-3e408b6f1b26" providerId="ADAL" clId="{B063E76E-A9F6-4243-A1F1-EEAE39799912}" dt="2025-02-25T07:00:12.637" v="612" actId="47"/>
        <pc:sldMkLst>
          <pc:docMk/>
          <pc:sldMk cId="1281629664" sldId="285"/>
        </pc:sldMkLst>
      </pc:sldChg>
      <pc:sldChg chg="modSp add del mod">
        <pc:chgData name="Eugene Kim" userId="75bebcdb-9ec6-43ac-af9f-3e408b6f1b26" providerId="ADAL" clId="{B063E76E-A9F6-4243-A1F1-EEAE39799912}" dt="2025-02-27T04:41:07.910" v="6376" actId="47"/>
        <pc:sldMkLst>
          <pc:docMk/>
          <pc:sldMk cId="2687141252" sldId="286"/>
        </pc:sldMkLst>
      </pc:sldChg>
      <pc:sldChg chg="addSp delSp modSp new del mod">
        <pc:chgData name="Eugene Kim" userId="75bebcdb-9ec6-43ac-af9f-3e408b6f1b26" providerId="ADAL" clId="{B063E76E-A9F6-4243-A1F1-EEAE39799912}" dt="2025-02-25T09:36:17.792" v="914" actId="47"/>
        <pc:sldMkLst>
          <pc:docMk/>
          <pc:sldMk cId="2593558396" sldId="287"/>
        </pc:sldMkLst>
      </pc:sldChg>
      <pc:sldChg chg="new del">
        <pc:chgData name="Eugene Kim" userId="75bebcdb-9ec6-43ac-af9f-3e408b6f1b26" providerId="ADAL" clId="{B063E76E-A9F6-4243-A1F1-EEAE39799912}" dt="2025-02-25T07:03:26.320" v="614" actId="680"/>
        <pc:sldMkLst>
          <pc:docMk/>
          <pc:sldMk cId="2630450810" sldId="287"/>
        </pc:sldMkLst>
      </pc:sldChg>
      <pc:sldChg chg="modSp add mod">
        <pc:chgData name="Eugene Kim" userId="75bebcdb-9ec6-43ac-af9f-3e408b6f1b26" providerId="ADAL" clId="{B063E76E-A9F6-4243-A1F1-EEAE39799912}" dt="2025-02-27T04:47:24.084" v="6446"/>
        <pc:sldMkLst>
          <pc:docMk/>
          <pc:sldMk cId="195497557" sldId="288"/>
        </pc:sldMkLst>
        <pc:spChg chg="mod">
          <ac:chgData name="Eugene Kim" userId="75bebcdb-9ec6-43ac-af9f-3e408b6f1b26" providerId="ADAL" clId="{B063E76E-A9F6-4243-A1F1-EEAE39799912}" dt="2025-02-27T04:47:24.084" v="6446"/>
          <ac:spMkLst>
            <pc:docMk/>
            <pc:sldMk cId="195497557" sldId="288"/>
            <ac:spMk id="4" creationId="{C0E01BF8-C8AF-220B-6536-E1A211879E76}"/>
          </ac:spMkLst>
        </pc:spChg>
      </pc:sldChg>
      <pc:sldChg chg="addSp delSp modSp new del mod">
        <pc:chgData name="Eugene Kim" userId="75bebcdb-9ec6-43ac-af9f-3e408b6f1b26" providerId="ADAL" clId="{B063E76E-A9F6-4243-A1F1-EEAE39799912}" dt="2025-02-27T04:19:00.467" v="5348" actId="2696"/>
        <pc:sldMkLst>
          <pc:docMk/>
          <pc:sldMk cId="2353061694" sldId="288"/>
        </pc:sldMkLst>
      </pc:sldChg>
      <pc:sldChg chg="modSp add mod">
        <pc:chgData name="Eugene Kim" userId="75bebcdb-9ec6-43ac-af9f-3e408b6f1b26" providerId="ADAL" clId="{B063E76E-A9F6-4243-A1F1-EEAE39799912}" dt="2025-02-27T04:47:32.049" v="6449"/>
        <pc:sldMkLst>
          <pc:docMk/>
          <pc:sldMk cId="765394946" sldId="289"/>
        </pc:sldMkLst>
        <pc:spChg chg="mod">
          <ac:chgData name="Eugene Kim" userId="75bebcdb-9ec6-43ac-af9f-3e408b6f1b26" providerId="ADAL" clId="{B063E76E-A9F6-4243-A1F1-EEAE39799912}" dt="2025-02-27T04:47:32.049" v="6449"/>
          <ac:spMkLst>
            <pc:docMk/>
            <pc:sldMk cId="765394946" sldId="289"/>
            <ac:spMk id="4" creationId="{42045F6C-6A8B-6872-2303-C377D5174C81}"/>
          </ac:spMkLst>
        </pc:spChg>
      </pc:sldChg>
      <pc:sldChg chg="addSp delSp modSp add del mod">
        <pc:chgData name="Eugene Kim" userId="75bebcdb-9ec6-43ac-af9f-3e408b6f1b26" providerId="ADAL" clId="{B063E76E-A9F6-4243-A1F1-EEAE39799912}" dt="2025-02-27T04:19:00.467" v="5348" actId="2696"/>
        <pc:sldMkLst>
          <pc:docMk/>
          <pc:sldMk cId="2756353116" sldId="289"/>
        </pc:sldMkLst>
      </pc:sldChg>
      <pc:sldChg chg="modSp add mod">
        <pc:chgData name="Eugene Kim" userId="75bebcdb-9ec6-43ac-af9f-3e408b6f1b26" providerId="ADAL" clId="{B063E76E-A9F6-4243-A1F1-EEAE39799912}" dt="2025-02-27T04:47:17.051" v="6442"/>
        <pc:sldMkLst>
          <pc:docMk/>
          <pc:sldMk cId="448135225" sldId="290"/>
        </pc:sldMkLst>
        <pc:spChg chg="mod">
          <ac:chgData name="Eugene Kim" userId="75bebcdb-9ec6-43ac-af9f-3e408b6f1b26" providerId="ADAL" clId="{B063E76E-A9F6-4243-A1F1-EEAE39799912}" dt="2025-02-27T04:47:17.051" v="6442"/>
          <ac:spMkLst>
            <pc:docMk/>
            <pc:sldMk cId="448135225" sldId="290"/>
            <ac:spMk id="4" creationId="{EA03FCBA-B727-F6D4-FC94-F9B8A6F660C2}"/>
          </ac:spMkLst>
        </pc:spChg>
      </pc:sldChg>
      <pc:sldChg chg="addSp modSp new del mod">
        <pc:chgData name="Eugene Kim" userId="75bebcdb-9ec6-43ac-af9f-3e408b6f1b26" providerId="ADAL" clId="{B063E76E-A9F6-4243-A1F1-EEAE39799912}" dt="2025-02-27T04:19:00.467" v="5348" actId="2696"/>
        <pc:sldMkLst>
          <pc:docMk/>
          <pc:sldMk cId="1708601440" sldId="290"/>
        </pc:sldMkLst>
      </pc:sldChg>
      <pc:sldChg chg="modSp new del mod">
        <pc:chgData name="Eugene Kim" userId="75bebcdb-9ec6-43ac-af9f-3e408b6f1b26" providerId="ADAL" clId="{B063E76E-A9F6-4243-A1F1-EEAE39799912}" dt="2025-02-27T04:41:08.376" v="6377" actId="47"/>
        <pc:sldMkLst>
          <pc:docMk/>
          <pc:sldMk cId="4231349315" sldId="291"/>
        </pc:sldMkLst>
      </pc:sldChg>
      <pc:sldChg chg="new del">
        <pc:chgData name="Eugene Kim" userId="75bebcdb-9ec6-43ac-af9f-3e408b6f1b26" providerId="ADAL" clId="{B063E76E-A9F6-4243-A1F1-EEAE39799912}" dt="2025-02-25T09:39:32.216" v="1046" actId="680"/>
        <pc:sldMkLst>
          <pc:docMk/>
          <pc:sldMk cId="2340070679" sldId="292"/>
        </pc:sldMkLst>
      </pc:sldChg>
      <pc:sldChg chg="modSp add mod modNotesTx">
        <pc:chgData name="Eugene Kim" userId="75bebcdb-9ec6-43ac-af9f-3e408b6f1b26" providerId="ADAL" clId="{B063E76E-A9F6-4243-A1F1-EEAE39799912}" dt="2025-02-27T04:49:04.002" v="6470" actId="20577"/>
        <pc:sldMkLst>
          <pc:docMk/>
          <pc:sldMk cId="3208347912" sldId="292"/>
        </pc:sldMkLst>
        <pc:spChg chg="mod">
          <ac:chgData name="Eugene Kim" userId="75bebcdb-9ec6-43ac-af9f-3e408b6f1b26" providerId="ADAL" clId="{B063E76E-A9F6-4243-A1F1-EEAE39799912}" dt="2025-02-27T04:30:59.463" v="5889" actId="20577"/>
          <ac:spMkLst>
            <pc:docMk/>
            <pc:sldMk cId="3208347912" sldId="292"/>
            <ac:spMk id="3" creationId="{46E81CAC-F810-5DEE-F98D-A10EFF5A38D4}"/>
          </ac:spMkLst>
        </pc:spChg>
        <pc:spChg chg="mod">
          <ac:chgData name="Eugene Kim" userId="75bebcdb-9ec6-43ac-af9f-3e408b6f1b26" providerId="ADAL" clId="{B063E76E-A9F6-4243-A1F1-EEAE39799912}" dt="2025-02-27T04:49:04.002" v="6470" actId="20577"/>
          <ac:spMkLst>
            <pc:docMk/>
            <pc:sldMk cId="3208347912" sldId="292"/>
            <ac:spMk id="4" creationId="{BE56DB52-2865-02F4-0482-D72921A0D24E}"/>
          </ac:spMkLst>
        </pc:spChg>
      </pc:sldChg>
      <pc:sldChg chg="addSp delSp modSp new del mod ord modNotesTx">
        <pc:chgData name="Eugene Kim" userId="75bebcdb-9ec6-43ac-af9f-3e408b6f1b26" providerId="ADAL" clId="{B063E76E-A9F6-4243-A1F1-EEAE39799912}" dt="2025-02-27T04:29:31.667" v="5828" actId="2696"/>
        <pc:sldMkLst>
          <pc:docMk/>
          <pc:sldMk cId="4107478717" sldId="292"/>
        </pc:sldMkLst>
      </pc:sldChg>
      <pc:sldChg chg="add del">
        <pc:chgData name="Eugene Kim" userId="75bebcdb-9ec6-43ac-af9f-3e408b6f1b26" providerId="ADAL" clId="{B063E76E-A9F6-4243-A1F1-EEAE39799912}" dt="2025-02-27T04:19:40.624" v="5353"/>
        <pc:sldMkLst>
          <pc:docMk/>
          <pc:sldMk cId="1306971292" sldId="293"/>
        </pc:sldMkLst>
      </pc:sldChg>
      <pc:sldChg chg="addSp delSp modSp new del mod ord">
        <pc:chgData name="Eugene Kim" userId="75bebcdb-9ec6-43ac-af9f-3e408b6f1b26" providerId="ADAL" clId="{B063E76E-A9F6-4243-A1F1-EEAE39799912}" dt="2025-02-27T04:19:34.523" v="5351" actId="2696"/>
        <pc:sldMkLst>
          <pc:docMk/>
          <pc:sldMk cId="4099211161" sldId="293"/>
        </pc:sldMkLst>
      </pc:sldChg>
      <pc:sldChg chg="new del">
        <pc:chgData name="Eugene Kim" userId="75bebcdb-9ec6-43ac-af9f-3e408b6f1b26" providerId="ADAL" clId="{B063E76E-A9F6-4243-A1F1-EEAE39799912}" dt="2025-02-25T10:28:09.750" v="2590" actId="47"/>
        <pc:sldMkLst>
          <pc:docMk/>
          <pc:sldMk cId="1302183192" sldId="294"/>
        </pc:sldMkLst>
      </pc:sldChg>
      <pc:sldChg chg="addSp delSp modSp new del mod modClrScheme chgLayout">
        <pc:chgData name="Eugene Kim" userId="75bebcdb-9ec6-43ac-af9f-3e408b6f1b26" providerId="ADAL" clId="{B063E76E-A9F6-4243-A1F1-EEAE39799912}" dt="2025-02-25T10:23:51.191" v="2528" actId="47"/>
        <pc:sldMkLst>
          <pc:docMk/>
          <pc:sldMk cId="2805144836" sldId="295"/>
        </pc:sldMkLst>
      </pc:sldChg>
      <pc:sldChg chg="addSp delSp modSp new del mod">
        <pc:chgData name="Eugene Kim" userId="75bebcdb-9ec6-43ac-af9f-3e408b6f1b26" providerId="ADAL" clId="{B063E76E-A9F6-4243-A1F1-EEAE39799912}" dt="2025-02-25T10:25:35.141" v="2533" actId="47"/>
        <pc:sldMkLst>
          <pc:docMk/>
          <pc:sldMk cId="3575778792" sldId="296"/>
        </pc:sldMkLst>
      </pc:sldChg>
      <pc:sldChg chg="modSp new del mod">
        <pc:chgData name="Eugene Kim" userId="75bebcdb-9ec6-43ac-af9f-3e408b6f1b26" providerId="ADAL" clId="{B063E76E-A9F6-4243-A1F1-EEAE39799912}" dt="2025-02-27T04:41:08.846" v="6378" actId="47"/>
        <pc:sldMkLst>
          <pc:docMk/>
          <pc:sldMk cId="3406804814" sldId="297"/>
        </pc:sldMkLst>
      </pc:sldChg>
      <pc:sldChg chg="add modNotesTx">
        <pc:chgData name="Eugene Kim" userId="75bebcdb-9ec6-43ac-af9f-3e408b6f1b26" providerId="ADAL" clId="{B063E76E-A9F6-4243-A1F1-EEAE39799912}" dt="2025-02-27T04:42:06.324" v="6387" actId="6549"/>
        <pc:sldMkLst>
          <pc:docMk/>
          <pc:sldMk cId="2472918661" sldId="298"/>
        </pc:sldMkLst>
      </pc:sldChg>
      <pc:sldChg chg="addSp delSp modSp new del modNotesTx">
        <pc:chgData name="Eugene Kim" userId="75bebcdb-9ec6-43ac-af9f-3e408b6f1b26" providerId="ADAL" clId="{B063E76E-A9F6-4243-A1F1-EEAE39799912}" dt="2025-02-27T04:40:56.872" v="6368" actId="2696"/>
        <pc:sldMkLst>
          <pc:docMk/>
          <pc:sldMk cId="3285918156" sldId="298"/>
        </pc:sldMkLst>
      </pc:sldChg>
      <pc:sldChg chg="modSp new del mod modNotesTx">
        <pc:chgData name="Eugene Kim" userId="75bebcdb-9ec6-43ac-af9f-3e408b6f1b26" providerId="ADAL" clId="{B063E76E-A9F6-4243-A1F1-EEAE39799912}" dt="2025-02-27T04:40:41.280" v="6366" actId="2696"/>
        <pc:sldMkLst>
          <pc:docMk/>
          <pc:sldMk cId="1382167189" sldId="299"/>
        </pc:sldMkLst>
      </pc:sldChg>
      <pc:sldChg chg="modSp add mod modNotesTx">
        <pc:chgData name="Eugene Kim" userId="75bebcdb-9ec6-43ac-af9f-3e408b6f1b26" providerId="ADAL" clId="{B063E76E-A9F6-4243-A1F1-EEAE39799912}" dt="2025-02-27T04:48:07.348" v="6454"/>
        <pc:sldMkLst>
          <pc:docMk/>
          <pc:sldMk cId="3065870385" sldId="299"/>
        </pc:sldMkLst>
        <pc:spChg chg="mod">
          <ac:chgData name="Eugene Kim" userId="75bebcdb-9ec6-43ac-af9f-3e408b6f1b26" providerId="ADAL" clId="{B063E76E-A9F6-4243-A1F1-EEAE39799912}" dt="2025-02-27T04:48:07.348" v="6454"/>
          <ac:spMkLst>
            <pc:docMk/>
            <pc:sldMk cId="3065870385" sldId="299"/>
            <ac:spMk id="4" creationId="{6B2CD0DF-4721-32CA-CAB3-9DDCA53AE7C5}"/>
          </ac:spMkLst>
        </pc:spChg>
      </pc:sldChg>
      <pc:sldChg chg="new del">
        <pc:chgData name="Eugene Kim" userId="75bebcdb-9ec6-43ac-af9f-3e408b6f1b26" providerId="ADAL" clId="{B063E76E-A9F6-4243-A1F1-EEAE39799912}" dt="2025-02-25T10:08:01.006" v="1477" actId="680"/>
        <pc:sldMkLst>
          <pc:docMk/>
          <pc:sldMk cId="13152341" sldId="300"/>
        </pc:sldMkLst>
      </pc:sldChg>
      <pc:sldChg chg="addSp delSp modSp add mod">
        <pc:chgData name="Eugene Kim" userId="75bebcdb-9ec6-43ac-af9f-3e408b6f1b26" providerId="ADAL" clId="{B063E76E-A9F6-4243-A1F1-EEAE39799912}" dt="2025-03-03T09:10:58.982" v="6495" actId="478"/>
        <pc:sldMkLst>
          <pc:docMk/>
          <pc:sldMk cId="1265719746" sldId="300"/>
        </pc:sldMkLst>
        <pc:spChg chg="mod">
          <ac:chgData name="Eugene Kim" userId="75bebcdb-9ec6-43ac-af9f-3e408b6f1b26" providerId="ADAL" clId="{B063E76E-A9F6-4243-A1F1-EEAE39799912}" dt="2025-02-27T04:48:10.770" v="6455"/>
          <ac:spMkLst>
            <pc:docMk/>
            <pc:sldMk cId="1265719746" sldId="300"/>
            <ac:spMk id="4" creationId="{820216E7-B0B8-415C-8844-3FFACA1B84A6}"/>
          </ac:spMkLst>
        </pc:spChg>
      </pc:sldChg>
      <pc:sldChg chg="modSp new del mod">
        <pc:chgData name="Eugene Kim" userId="75bebcdb-9ec6-43ac-af9f-3e408b6f1b26" providerId="ADAL" clId="{B063E76E-A9F6-4243-A1F1-EEAE39799912}" dt="2025-02-27T04:40:41.280" v="6366" actId="2696"/>
        <pc:sldMkLst>
          <pc:docMk/>
          <pc:sldMk cId="1468003551" sldId="300"/>
        </pc:sldMkLst>
      </pc:sldChg>
      <pc:sldChg chg="add del ord modNotesTx">
        <pc:chgData name="Eugene Kim" userId="75bebcdb-9ec6-43ac-af9f-3e408b6f1b26" providerId="ADAL" clId="{B063E76E-A9F6-4243-A1F1-EEAE39799912}" dt="2025-02-27T04:40:41.280" v="6366" actId="2696"/>
        <pc:sldMkLst>
          <pc:docMk/>
          <pc:sldMk cId="4093474493" sldId="301"/>
        </pc:sldMkLst>
      </pc:sldChg>
      <pc:sldChg chg="modSp add mod modNotesTx">
        <pc:chgData name="Eugene Kim" userId="75bebcdb-9ec6-43ac-af9f-3e408b6f1b26" providerId="ADAL" clId="{B063E76E-A9F6-4243-A1F1-EEAE39799912}" dt="2025-02-27T04:48:15.333" v="6456"/>
        <pc:sldMkLst>
          <pc:docMk/>
          <pc:sldMk cId="4152043569" sldId="301"/>
        </pc:sldMkLst>
        <pc:spChg chg="mod">
          <ac:chgData name="Eugene Kim" userId="75bebcdb-9ec6-43ac-af9f-3e408b6f1b26" providerId="ADAL" clId="{B063E76E-A9F6-4243-A1F1-EEAE39799912}" dt="2025-02-27T04:48:15.333" v="6456"/>
          <ac:spMkLst>
            <pc:docMk/>
            <pc:sldMk cId="4152043569" sldId="301"/>
            <ac:spMk id="4" creationId="{C48848D7-1302-5E95-7005-EB13B092353D}"/>
          </ac:spMkLst>
        </pc:spChg>
      </pc:sldChg>
      <pc:sldChg chg="modSp new del mod">
        <pc:chgData name="Eugene Kim" userId="75bebcdb-9ec6-43ac-af9f-3e408b6f1b26" providerId="ADAL" clId="{B063E76E-A9F6-4243-A1F1-EEAE39799912}" dt="2025-02-25T10:15:46.298" v="2081" actId="47"/>
        <pc:sldMkLst>
          <pc:docMk/>
          <pc:sldMk cId="1609237901" sldId="302"/>
        </pc:sldMkLst>
      </pc:sldChg>
      <pc:sldChg chg="modSp add mod modNotesTx">
        <pc:chgData name="Eugene Kim" userId="75bebcdb-9ec6-43ac-af9f-3e408b6f1b26" providerId="ADAL" clId="{B063E76E-A9F6-4243-A1F1-EEAE39799912}" dt="2025-02-27T04:47:40.155" v="6451"/>
        <pc:sldMkLst>
          <pc:docMk/>
          <pc:sldMk cId="2214240656" sldId="317"/>
        </pc:sldMkLst>
        <pc:spChg chg="mod">
          <ac:chgData name="Eugene Kim" userId="75bebcdb-9ec6-43ac-af9f-3e408b6f1b26" providerId="ADAL" clId="{B063E76E-A9F6-4243-A1F1-EEAE39799912}" dt="2025-02-27T04:21:11.398" v="5395" actId="20577"/>
          <ac:spMkLst>
            <pc:docMk/>
            <pc:sldMk cId="2214240656" sldId="317"/>
            <ac:spMk id="3" creationId="{2195F491-8865-8619-A9CF-B3D47F8FDB90}"/>
          </ac:spMkLst>
        </pc:spChg>
        <pc:spChg chg="mod">
          <ac:chgData name="Eugene Kim" userId="75bebcdb-9ec6-43ac-af9f-3e408b6f1b26" providerId="ADAL" clId="{B063E76E-A9F6-4243-A1F1-EEAE39799912}" dt="2025-02-27T04:47:40.155" v="6451"/>
          <ac:spMkLst>
            <pc:docMk/>
            <pc:sldMk cId="2214240656" sldId="317"/>
            <ac:spMk id="5" creationId="{967A5A75-80D9-92B1-3D86-122615D25624}"/>
          </ac:spMkLst>
        </pc:spChg>
      </pc:sldChg>
      <pc:sldChg chg="modSp add del mod ord">
        <pc:chgData name="Eugene Kim" userId="75bebcdb-9ec6-43ac-af9f-3e408b6f1b26" providerId="ADAL" clId="{B063E76E-A9F6-4243-A1F1-EEAE39799912}" dt="2025-02-27T04:20:49.089" v="5354" actId="2696"/>
        <pc:sldMkLst>
          <pc:docMk/>
          <pc:sldMk cId="2606005364" sldId="317"/>
        </pc:sldMkLst>
      </pc:sldChg>
      <pc:sldChg chg="modSp add del mod ord modNotesTx">
        <pc:chgData name="Eugene Kim" userId="75bebcdb-9ec6-43ac-af9f-3e408b6f1b26" providerId="ADAL" clId="{B063E76E-A9F6-4243-A1F1-EEAE39799912}" dt="2025-02-27T04:20:49.089" v="5354" actId="2696"/>
        <pc:sldMkLst>
          <pc:docMk/>
          <pc:sldMk cId="1526533609" sldId="318"/>
        </pc:sldMkLst>
      </pc:sldChg>
      <pc:sldChg chg="addSp delSp add mod modNotesTx">
        <pc:chgData name="Eugene Kim" userId="75bebcdb-9ec6-43ac-af9f-3e408b6f1b26" providerId="ADAL" clId="{B063E76E-A9F6-4243-A1F1-EEAE39799912}" dt="2025-02-27T04:47:44.960" v="6453" actId="22"/>
        <pc:sldMkLst>
          <pc:docMk/>
          <pc:sldMk cId="2290919305" sldId="318"/>
        </pc:sldMkLst>
      </pc:sldChg>
      <pc:sldChg chg="addSp modSp add del mod modNotesTx">
        <pc:chgData name="Eugene Kim" userId="75bebcdb-9ec6-43ac-af9f-3e408b6f1b26" providerId="ADAL" clId="{B063E76E-A9F6-4243-A1F1-EEAE39799912}" dt="2025-02-27T04:41:11.377" v="6383" actId="47"/>
        <pc:sldMkLst>
          <pc:docMk/>
          <pc:sldMk cId="3421117269" sldId="324"/>
        </pc:sldMkLst>
      </pc:sldChg>
      <pc:sldChg chg="addSp delSp modSp add del mod modNotesTx">
        <pc:chgData name="Eugene Kim" userId="75bebcdb-9ec6-43ac-af9f-3e408b6f1b26" providerId="ADAL" clId="{B063E76E-A9F6-4243-A1F1-EEAE39799912}" dt="2025-02-27T04:41:13.035" v="6384" actId="47"/>
        <pc:sldMkLst>
          <pc:docMk/>
          <pc:sldMk cId="2151312410" sldId="325"/>
        </pc:sldMkLst>
      </pc:sldChg>
      <pc:sldChg chg="modSp new del mod">
        <pc:chgData name="Eugene Kim" userId="75bebcdb-9ec6-43ac-af9f-3e408b6f1b26" providerId="ADAL" clId="{B063E76E-A9F6-4243-A1F1-EEAE39799912}" dt="2025-02-27T04:41:10.725" v="6382" actId="47"/>
        <pc:sldMkLst>
          <pc:docMk/>
          <pc:sldMk cId="517400882" sldId="326"/>
        </pc:sldMkLst>
      </pc:sldChg>
      <pc:sldChg chg="new del">
        <pc:chgData name="Eugene Kim" userId="75bebcdb-9ec6-43ac-af9f-3e408b6f1b26" providerId="ADAL" clId="{B063E76E-A9F6-4243-A1F1-EEAE39799912}" dt="2025-02-25T10:18:15.599" v="2159" actId="680"/>
        <pc:sldMkLst>
          <pc:docMk/>
          <pc:sldMk cId="2481418310" sldId="326"/>
        </pc:sldMkLst>
      </pc:sldChg>
      <pc:sldChg chg="modSp add mod">
        <pc:chgData name="Eugene Kim" userId="75bebcdb-9ec6-43ac-af9f-3e408b6f1b26" providerId="ADAL" clId="{B063E76E-A9F6-4243-A1F1-EEAE39799912}" dt="2025-02-27T04:48:21.514" v="6457"/>
        <pc:sldMkLst>
          <pc:docMk/>
          <pc:sldMk cId="1941525777" sldId="327"/>
        </pc:sldMkLst>
        <pc:spChg chg="mod">
          <ac:chgData name="Eugene Kim" userId="75bebcdb-9ec6-43ac-af9f-3e408b6f1b26" providerId="ADAL" clId="{B063E76E-A9F6-4243-A1F1-EEAE39799912}" dt="2025-02-27T04:43:57.853" v="6399" actId="255"/>
          <ac:spMkLst>
            <pc:docMk/>
            <pc:sldMk cId="1941525777" sldId="327"/>
            <ac:spMk id="2" creationId="{472EAC84-B2C5-8872-B81C-DCC6368E1CC2}"/>
          </ac:spMkLst>
        </pc:spChg>
        <pc:spChg chg="mod">
          <ac:chgData name="Eugene Kim" userId="75bebcdb-9ec6-43ac-af9f-3e408b6f1b26" providerId="ADAL" clId="{B063E76E-A9F6-4243-A1F1-EEAE39799912}" dt="2025-02-27T04:48:21.514" v="6457"/>
          <ac:spMkLst>
            <pc:docMk/>
            <pc:sldMk cId="1941525777" sldId="327"/>
            <ac:spMk id="3" creationId="{BFAD1D8D-1C68-1D10-943B-337575E5D5F9}"/>
          </ac:spMkLst>
        </pc:spChg>
      </pc:sldChg>
      <pc:sldChg chg="new del">
        <pc:chgData name="Eugene Kim" userId="75bebcdb-9ec6-43ac-af9f-3e408b6f1b26" providerId="ADAL" clId="{B063E76E-A9F6-4243-A1F1-EEAE39799912}" dt="2025-02-25T10:19:45.848" v="2300" actId="680"/>
        <pc:sldMkLst>
          <pc:docMk/>
          <pc:sldMk cId="3157746695" sldId="327"/>
        </pc:sldMkLst>
      </pc:sldChg>
      <pc:sldChg chg="modSp new del mod">
        <pc:chgData name="Eugene Kim" userId="75bebcdb-9ec6-43ac-af9f-3e408b6f1b26" providerId="ADAL" clId="{B063E76E-A9F6-4243-A1F1-EEAE39799912}" dt="2025-02-27T04:40:41.280" v="6366" actId="2696"/>
        <pc:sldMkLst>
          <pc:docMk/>
          <pc:sldMk cId="3613336842" sldId="327"/>
        </pc:sldMkLst>
      </pc:sldChg>
      <pc:sldChg chg="addSp delSp modSp new del mod modClrScheme chgLayout">
        <pc:chgData name="Eugene Kim" userId="75bebcdb-9ec6-43ac-af9f-3e408b6f1b26" providerId="ADAL" clId="{B063E76E-A9F6-4243-A1F1-EEAE39799912}" dt="2025-02-27T04:19:00.467" v="5348" actId="2696"/>
        <pc:sldMkLst>
          <pc:docMk/>
          <pc:sldMk cId="1272767695" sldId="328"/>
        </pc:sldMkLst>
      </pc:sldChg>
      <pc:sldChg chg="modSp add mod">
        <pc:chgData name="Eugene Kim" userId="75bebcdb-9ec6-43ac-af9f-3e408b6f1b26" providerId="ADAL" clId="{B063E76E-A9F6-4243-A1F1-EEAE39799912}" dt="2025-02-27T04:47:20.788" v="6444"/>
        <pc:sldMkLst>
          <pc:docMk/>
          <pc:sldMk cId="4166698979" sldId="328"/>
        </pc:sldMkLst>
        <pc:spChg chg="mod">
          <ac:chgData name="Eugene Kim" userId="75bebcdb-9ec6-43ac-af9f-3e408b6f1b26" providerId="ADAL" clId="{B063E76E-A9F6-4243-A1F1-EEAE39799912}" dt="2025-02-27T04:47:20.788" v="6444"/>
          <ac:spMkLst>
            <pc:docMk/>
            <pc:sldMk cId="4166698979" sldId="328"/>
            <ac:spMk id="3" creationId="{D45C7073-D159-0F1C-B69C-A2D987674887}"/>
          </ac:spMkLst>
        </pc:spChg>
      </pc:sldChg>
      <pc:sldChg chg="add del">
        <pc:chgData name="Eugene Kim" userId="75bebcdb-9ec6-43ac-af9f-3e408b6f1b26" providerId="ADAL" clId="{B063E76E-A9F6-4243-A1F1-EEAE39799912}" dt="2025-02-27T04:33:40.649" v="6143" actId="47"/>
        <pc:sldMkLst>
          <pc:docMk/>
          <pc:sldMk cId="1118833506" sldId="329"/>
        </pc:sldMkLst>
      </pc:sldChg>
      <pc:sldChg chg="addSp delSp modSp new del mod modNotesTx">
        <pc:chgData name="Eugene Kim" userId="75bebcdb-9ec6-43ac-af9f-3e408b6f1b26" providerId="ADAL" clId="{B063E76E-A9F6-4243-A1F1-EEAE39799912}" dt="2025-02-27T04:31:33.393" v="5952" actId="2696"/>
        <pc:sldMkLst>
          <pc:docMk/>
          <pc:sldMk cId="1966425492" sldId="329"/>
        </pc:sldMkLst>
      </pc:sldChg>
      <pc:sldChg chg="addSp delSp modSp new del mod modNotesTx">
        <pc:chgData name="Eugene Kim" userId="75bebcdb-9ec6-43ac-af9f-3e408b6f1b26" providerId="ADAL" clId="{B063E76E-A9F6-4243-A1F1-EEAE39799912}" dt="2025-02-27T04:41:10.126" v="6381" actId="47"/>
        <pc:sldMkLst>
          <pc:docMk/>
          <pc:sldMk cId="594103160" sldId="330"/>
        </pc:sldMkLst>
      </pc:sldChg>
      <pc:sldChg chg="modSp new del mod">
        <pc:chgData name="Eugene Kim" userId="75bebcdb-9ec6-43ac-af9f-3e408b6f1b26" providerId="ADAL" clId="{B063E76E-A9F6-4243-A1F1-EEAE39799912}" dt="2025-02-25T10:34:24.812" v="2681" actId="47"/>
        <pc:sldMkLst>
          <pc:docMk/>
          <pc:sldMk cId="1572199917" sldId="330"/>
        </pc:sldMkLst>
      </pc:sldChg>
      <pc:sldChg chg="add del">
        <pc:chgData name="Eugene Kim" userId="75bebcdb-9ec6-43ac-af9f-3e408b6f1b26" providerId="ADAL" clId="{B063E76E-A9F6-4243-A1F1-EEAE39799912}" dt="2025-02-25T10:37:17" v="2795" actId="47"/>
        <pc:sldMkLst>
          <pc:docMk/>
          <pc:sldMk cId="2614567085" sldId="331"/>
        </pc:sldMkLst>
      </pc:sldChg>
      <pc:sldChg chg="add del">
        <pc:chgData name="Eugene Kim" userId="75bebcdb-9ec6-43ac-af9f-3e408b6f1b26" providerId="ADAL" clId="{B063E76E-A9F6-4243-A1F1-EEAE39799912}" dt="2025-02-25T10:37:19.664" v="2796" actId="47"/>
        <pc:sldMkLst>
          <pc:docMk/>
          <pc:sldMk cId="2070225164" sldId="332"/>
        </pc:sldMkLst>
      </pc:sldChg>
      <pc:sldChg chg="add del">
        <pc:chgData name="Eugene Kim" userId="75bebcdb-9ec6-43ac-af9f-3e408b6f1b26" providerId="ADAL" clId="{B063E76E-A9F6-4243-A1F1-EEAE39799912}" dt="2025-02-25T10:37:21.312" v="2797" actId="47"/>
        <pc:sldMkLst>
          <pc:docMk/>
          <pc:sldMk cId="2751845557" sldId="333"/>
        </pc:sldMkLst>
      </pc:sldChg>
      <pc:sldChg chg="addSp delSp modSp add del mod ord modNotesTx">
        <pc:chgData name="Eugene Kim" userId="75bebcdb-9ec6-43ac-af9f-3e408b6f1b26" providerId="ADAL" clId="{B063E76E-A9F6-4243-A1F1-EEAE39799912}" dt="2025-02-27T04:41:09.391" v="6379" actId="47"/>
        <pc:sldMkLst>
          <pc:docMk/>
          <pc:sldMk cId="2644686451" sldId="334"/>
        </pc:sldMkLst>
      </pc:sldChg>
      <pc:sldChg chg="addSp delSp modSp add del mod ord modNotesTx">
        <pc:chgData name="Eugene Kim" userId="75bebcdb-9ec6-43ac-af9f-3e408b6f1b26" providerId="ADAL" clId="{B063E76E-A9F6-4243-A1F1-EEAE39799912}" dt="2025-02-27T04:41:09.760" v="6380" actId="47"/>
        <pc:sldMkLst>
          <pc:docMk/>
          <pc:sldMk cId="2830336519" sldId="335"/>
        </pc:sldMkLst>
      </pc:sldChg>
      <pc:sldChg chg="add del">
        <pc:chgData name="Eugene Kim" userId="75bebcdb-9ec6-43ac-af9f-3e408b6f1b26" providerId="ADAL" clId="{B063E76E-A9F6-4243-A1F1-EEAE39799912}" dt="2025-02-25T10:37:12.537" v="2794" actId="47"/>
        <pc:sldMkLst>
          <pc:docMk/>
          <pc:sldMk cId="1622554251" sldId="336"/>
        </pc:sldMkLst>
      </pc:sldChg>
      <pc:sldChg chg="new del modNotesTx">
        <pc:chgData name="Eugene Kim" userId="75bebcdb-9ec6-43ac-af9f-3e408b6f1b26" providerId="ADAL" clId="{B063E76E-A9F6-4243-A1F1-EEAE39799912}" dt="2025-02-27T04:41:14.768" v="6386" actId="47"/>
        <pc:sldMkLst>
          <pc:docMk/>
          <pc:sldMk cId="3757849173" sldId="336"/>
        </pc:sldMkLst>
      </pc:sldChg>
      <pc:sldChg chg="new del ord modNotesTx">
        <pc:chgData name="Eugene Kim" userId="75bebcdb-9ec6-43ac-af9f-3e408b6f1b26" providerId="ADAL" clId="{B063E76E-A9F6-4243-A1F1-EEAE39799912}" dt="2025-02-27T04:41:14.024" v="6385" actId="47"/>
        <pc:sldMkLst>
          <pc:docMk/>
          <pc:sldMk cId="3076055648" sldId="337"/>
        </pc:sldMkLst>
      </pc:sldChg>
      <pc:sldChg chg="addSp modSp new mod">
        <pc:chgData name="Eugene Kim" userId="75bebcdb-9ec6-43ac-af9f-3e408b6f1b26" providerId="ADAL" clId="{B063E76E-A9F6-4243-A1F1-EEAE39799912}" dt="2025-02-27T04:45:24.027" v="6409"/>
        <pc:sldMkLst>
          <pc:docMk/>
          <pc:sldMk cId="3340970264" sldId="338"/>
        </pc:sldMkLst>
        <pc:spChg chg="mod">
          <ac:chgData name="Eugene Kim" userId="75bebcdb-9ec6-43ac-af9f-3e408b6f1b26" providerId="ADAL" clId="{B063E76E-A9F6-4243-A1F1-EEAE39799912}" dt="2025-02-27T02:39:16.383" v="3415" actId="404"/>
          <ac:spMkLst>
            <pc:docMk/>
            <pc:sldMk cId="3340970264" sldId="338"/>
            <ac:spMk id="2" creationId="{F4497C2F-280B-8E40-CF6F-2E2BA76369EE}"/>
          </ac:spMkLst>
        </pc:spChg>
        <pc:spChg chg="mod">
          <ac:chgData name="Eugene Kim" userId="75bebcdb-9ec6-43ac-af9f-3e408b6f1b26" providerId="ADAL" clId="{B063E76E-A9F6-4243-A1F1-EEAE39799912}" dt="2025-02-27T03:31:28.089" v="4767" actId="20577"/>
          <ac:spMkLst>
            <pc:docMk/>
            <pc:sldMk cId="3340970264" sldId="338"/>
            <ac:spMk id="3" creationId="{8F2F5996-4D53-54D0-80DC-49254207BCA7}"/>
          </ac:spMkLst>
        </pc:spChg>
        <pc:spChg chg="mod">
          <ac:chgData name="Eugene Kim" userId="75bebcdb-9ec6-43ac-af9f-3e408b6f1b26" providerId="ADAL" clId="{B063E76E-A9F6-4243-A1F1-EEAE39799912}" dt="2025-02-27T02:39:31.845" v="3417" actId="20577"/>
          <ac:spMkLst>
            <pc:docMk/>
            <pc:sldMk cId="3340970264" sldId="338"/>
            <ac:spMk id="4" creationId="{9BB8030B-C878-3F48-A0F4-FE586F2AB418}"/>
          </ac:spMkLst>
        </pc:spChg>
        <pc:spChg chg="add mod">
          <ac:chgData name="Eugene Kim" userId="75bebcdb-9ec6-43ac-af9f-3e408b6f1b26" providerId="ADAL" clId="{B063E76E-A9F6-4243-A1F1-EEAE39799912}" dt="2025-02-27T04:45:24.027" v="6409"/>
          <ac:spMkLst>
            <pc:docMk/>
            <pc:sldMk cId="3340970264" sldId="338"/>
            <ac:spMk id="9" creationId="{627535D5-AAF4-0B08-D983-08AA2E0931EE}"/>
          </ac:spMkLst>
        </pc:spChg>
      </pc:sldChg>
      <pc:sldChg chg="new del">
        <pc:chgData name="Eugene Kim" userId="75bebcdb-9ec6-43ac-af9f-3e408b6f1b26" providerId="ADAL" clId="{B063E76E-A9F6-4243-A1F1-EEAE39799912}" dt="2025-02-27T02:49:49.352" v="3427" actId="680"/>
        <pc:sldMkLst>
          <pc:docMk/>
          <pc:sldMk cId="269500828" sldId="339"/>
        </pc:sldMkLst>
      </pc:sldChg>
      <pc:sldChg chg="addSp delSp modSp new del mod">
        <pc:chgData name="Eugene Kim" userId="75bebcdb-9ec6-43ac-af9f-3e408b6f1b26" providerId="ADAL" clId="{B063E76E-A9F6-4243-A1F1-EEAE39799912}" dt="2025-02-27T03:34:56.503" v="4893" actId="47"/>
        <pc:sldMkLst>
          <pc:docMk/>
          <pc:sldMk cId="501049003" sldId="339"/>
        </pc:sldMkLst>
      </pc:sldChg>
      <pc:sldChg chg="modSp new del mod">
        <pc:chgData name="Eugene Kim" userId="75bebcdb-9ec6-43ac-af9f-3e408b6f1b26" providerId="ADAL" clId="{B063E76E-A9F6-4243-A1F1-EEAE39799912}" dt="2025-02-27T03:34:56.976" v="4894" actId="47"/>
        <pc:sldMkLst>
          <pc:docMk/>
          <pc:sldMk cId="1935007664" sldId="340"/>
        </pc:sldMkLst>
      </pc:sldChg>
      <pc:sldChg chg="addSp delSp modSp new del mod">
        <pc:chgData name="Eugene Kim" userId="75bebcdb-9ec6-43ac-af9f-3e408b6f1b26" providerId="ADAL" clId="{B063E76E-A9F6-4243-A1F1-EEAE39799912}" dt="2025-02-27T03:21:13.330" v="3593" actId="47"/>
        <pc:sldMkLst>
          <pc:docMk/>
          <pc:sldMk cId="3479549788" sldId="340"/>
        </pc:sldMkLst>
      </pc:sldChg>
      <pc:sldChg chg="modSp new mod">
        <pc:chgData name="Eugene Kim" userId="75bebcdb-9ec6-43ac-af9f-3e408b6f1b26" providerId="ADAL" clId="{B063E76E-A9F6-4243-A1F1-EEAE39799912}" dt="2025-02-27T04:45:18.346" v="6408" actId="20577"/>
        <pc:sldMkLst>
          <pc:docMk/>
          <pc:sldMk cId="1576432601" sldId="341"/>
        </pc:sldMkLst>
        <pc:spChg chg="mod">
          <ac:chgData name="Eugene Kim" userId="75bebcdb-9ec6-43ac-af9f-3e408b6f1b26" providerId="ADAL" clId="{B063E76E-A9F6-4243-A1F1-EEAE39799912}" dt="2025-02-27T03:34:50.380" v="4878" actId="20577"/>
          <ac:spMkLst>
            <pc:docMk/>
            <pc:sldMk cId="1576432601" sldId="341"/>
            <ac:spMk id="2" creationId="{267CFFDF-FD47-2972-9290-22BA6292B9F9}"/>
          </ac:spMkLst>
        </pc:spChg>
        <pc:spChg chg="mod">
          <ac:chgData name="Eugene Kim" userId="75bebcdb-9ec6-43ac-af9f-3e408b6f1b26" providerId="ADAL" clId="{B063E76E-A9F6-4243-A1F1-EEAE39799912}" dt="2025-02-27T04:17:12.138" v="5283" actId="20577"/>
          <ac:spMkLst>
            <pc:docMk/>
            <pc:sldMk cId="1576432601" sldId="341"/>
            <ac:spMk id="3" creationId="{D647C0BA-CC0E-A9B8-E9E3-F5F11149C55C}"/>
          </ac:spMkLst>
        </pc:spChg>
        <pc:spChg chg="mod">
          <ac:chgData name="Eugene Kim" userId="75bebcdb-9ec6-43ac-af9f-3e408b6f1b26" providerId="ADAL" clId="{B063E76E-A9F6-4243-A1F1-EEAE39799912}" dt="2025-02-27T04:45:18.346" v="6408" actId="20577"/>
          <ac:spMkLst>
            <pc:docMk/>
            <pc:sldMk cId="1576432601" sldId="341"/>
            <ac:spMk id="4" creationId="{C77D9076-4993-637F-C7EC-7F18A140ACFE}"/>
          </ac:spMkLst>
        </pc:spChg>
      </pc:sldChg>
      <pc:sldChg chg="modSp new mod">
        <pc:chgData name="Eugene Kim" userId="75bebcdb-9ec6-43ac-af9f-3e408b6f1b26" providerId="ADAL" clId="{B063E76E-A9F6-4243-A1F1-EEAE39799912}" dt="2025-02-27T04:45:36.362" v="6414" actId="20577"/>
        <pc:sldMkLst>
          <pc:docMk/>
          <pc:sldMk cId="2102107627" sldId="342"/>
        </pc:sldMkLst>
        <pc:spChg chg="mod">
          <ac:chgData name="Eugene Kim" userId="75bebcdb-9ec6-43ac-af9f-3e408b6f1b26" providerId="ADAL" clId="{B063E76E-A9F6-4243-A1F1-EEAE39799912}" dt="2025-02-27T03:34:54.853" v="4892" actId="20577"/>
          <ac:spMkLst>
            <pc:docMk/>
            <pc:sldMk cId="2102107627" sldId="342"/>
            <ac:spMk id="2" creationId="{B90D0E20-E2EB-BEEE-79DC-7404BCE578A1}"/>
          </ac:spMkLst>
        </pc:spChg>
        <pc:spChg chg="mod">
          <ac:chgData name="Eugene Kim" userId="75bebcdb-9ec6-43ac-af9f-3e408b6f1b26" providerId="ADAL" clId="{B063E76E-A9F6-4243-A1F1-EEAE39799912}" dt="2025-02-27T03:34:43.937" v="4870" actId="404"/>
          <ac:spMkLst>
            <pc:docMk/>
            <pc:sldMk cId="2102107627" sldId="342"/>
            <ac:spMk id="3" creationId="{9C6D3332-7861-E209-1747-B717DF1645A0}"/>
          </ac:spMkLst>
        </pc:spChg>
        <pc:spChg chg="mod">
          <ac:chgData name="Eugene Kim" userId="75bebcdb-9ec6-43ac-af9f-3e408b6f1b26" providerId="ADAL" clId="{B063E76E-A9F6-4243-A1F1-EEAE39799912}" dt="2025-02-27T04:45:36.362" v="6414" actId="20577"/>
          <ac:spMkLst>
            <pc:docMk/>
            <pc:sldMk cId="2102107627" sldId="342"/>
            <ac:spMk id="4" creationId="{A09A16EA-A13B-A1FE-F2A8-DC777B461D58}"/>
          </ac:spMkLst>
        </pc:spChg>
      </pc:sldChg>
      <pc:sldChg chg="modSp new mod">
        <pc:chgData name="Eugene Kim" userId="75bebcdb-9ec6-43ac-af9f-3e408b6f1b26" providerId="ADAL" clId="{B063E76E-A9F6-4243-A1F1-EEAE39799912}" dt="2025-02-27T04:45:44.808" v="6419" actId="20577"/>
        <pc:sldMkLst>
          <pc:docMk/>
          <pc:sldMk cId="4147890137" sldId="343"/>
        </pc:sldMkLst>
        <pc:spChg chg="mod">
          <ac:chgData name="Eugene Kim" userId="75bebcdb-9ec6-43ac-af9f-3e408b6f1b26" providerId="ADAL" clId="{B063E76E-A9F6-4243-A1F1-EEAE39799912}" dt="2025-02-27T04:13:56.991" v="5174" actId="255"/>
          <ac:spMkLst>
            <pc:docMk/>
            <pc:sldMk cId="4147890137" sldId="343"/>
            <ac:spMk id="2" creationId="{ACF42C14-E95A-AFFC-16FC-563B840140CD}"/>
          </ac:spMkLst>
        </pc:spChg>
        <pc:spChg chg="mod">
          <ac:chgData name="Eugene Kim" userId="75bebcdb-9ec6-43ac-af9f-3e408b6f1b26" providerId="ADAL" clId="{B063E76E-A9F6-4243-A1F1-EEAE39799912}" dt="2025-02-27T04:45:44.808" v="6419" actId="20577"/>
          <ac:spMkLst>
            <pc:docMk/>
            <pc:sldMk cId="4147890137" sldId="343"/>
            <ac:spMk id="3" creationId="{C6EC28B1-9EF4-B4DC-B394-59FA6D67058C}"/>
          </ac:spMkLst>
        </pc:spChg>
      </pc:sldChg>
      <pc:sldChg chg="modSp new mod">
        <pc:chgData name="Eugene Kim" userId="75bebcdb-9ec6-43ac-af9f-3e408b6f1b26" providerId="ADAL" clId="{B063E76E-A9F6-4243-A1F1-EEAE39799912}" dt="2025-02-27T04:46:45.734" v="6435"/>
        <pc:sldMkLst>
          <pc:docMk/>
          <pc:sldMk cId="293620899" sldId="344"/>
        </pc:sldMkLst>
        <pc:spChg chg="mod">
          <ac:chgData name="Eugene Kim" userId="75bebcdb-9ec6-43ac-af9f-3e408b6f1b26" providerId="ADAL" clId="{B063E76E-A9F6-4243-A1F1-EEAE39799912}" dt="2025-02-27T04:13:26.673" v="5170" actId="404"/>
          <ac:spMkLst>
            <pc:docMk/>
            <pc:sldMk cId="293620899" sldId="344"/>
            <ac:spMk id="2" creationId="{5AC1C6E5-5645-0D0B-04BE-4AA47C387B2B}"/>
          </ac:spMkLst>
        </pc:spChg>
        <pc:spChg chg="mod">
          <ac:chgData name="Eugene Kim" userId="75bebcdb-9ec6-43ac-af9f-3e408b6f1b26" providerId="ADAL" clId="{B063E76E-A9F6-4243-A1F1-EEAE39799912}" dt="2025-02-27T04:46:45.734" v="6435"/>
          <ac:spMkLst>
            <pc:docMk/>
            <pc:sldMk cId="293620899" sldId="344"/>
            <ac:spMk id="3" creationId="{8B05A96E-AF9A-CE81-D2D6-F95366C2F71D}"/>
          </ac:spMkLst>
        </pc:spChg>
      </pc:sldChg>
      <pc:sldChg chg="addSp modSp new mod">
        <pc:chgData name="Eugene Kim" userId="75bebcdb-9ec6-43ac-af9f-3e408b6f1b26" providerId="ADAL" clId="{B063E76E-A9F6-4243-A1F1-EEAE39799912}" dt="2025-02-27T04:46:55.874" v="6438"/>
        <pc:sldMkLst>
          <pc:docMk/>
          <pc:sldMk cId="3166865010" sldId="345"/>
        </pc:sldMkLst>
        <pc:spChg chg="mod">
          <ac:chgData name="Eugene Kim" userId="75bebcdb-9ec6-43ac-af9f-3e408b6f1b26" providerId="ADAL" clId="{B063E76E-A9F6-4243-A1F1-EEAE39799912}" dt="2025-02-27T04:18:13.160" v="5343" actId="20577"/>
          <ac:spMkLst>
            <pc:docMk/>
            <pc:sldMk cId="3166865010" sldId="345"/>
            <ac:spMk id="2" creationId="{C0A9BEC3-7C23-EDF0-370E-17C1E19E69D6}"/>
          </ac:spMkLst>
        </pc:spChg>
        <pc:spChg chg="mod">
          <ac:chgData name="Eugene Kim" userId="75bebcdb-9ec6-43ac-af9f-3e408b6f1b26" providerId="ADAL" clId="{B063E76E-A9F6-4243-A1F1-EEAE39799912}" dt="2025-02-27T04:46:55.874" v="6438"/>
          <ac:spMkLst>
            <pc:docMk/>
            <pc:sldMk cId="3166865010" sldId="345"/>
            <ac:spMk id="4" creationId="{5E068DF8-F9DB-CF83-4509-E5724AB1B8D0}"/>
          </ac:spMkLst>
        </pc:spChg>
        <pc:picChg chg="add mod">
          <ac:chgData name="Eugene Kim" userId="75bebcdb-9ec6-43ac-af9f-3e408b6f1b26" providerId="ADAL" clId="{B063E76E-A9F6-4243-A1F1-EEAE39799912}" dt="2025-02-27T04:18:19.107" v="5344"/>
          <ac:picMkLst>
            <pc:docMk/>
            <pc:sldMk cId="3166865010" sldId="345"/>
            <ac:picMk id="5" creationId="{9608084D-8EA6-3E95-689D-128960C448D8}"/>
          </ac:picMkLst>
        </pc:picChg>
      </pc:sldChg>
      <pc:sldChg chg="modSp new mod">
        <pc:chgData name="Eugene Kim" userId="75bebcdb-9ec6-43ac-af9f-3e408b6f1b26" providerId="ADAL" clId="{B063E76E-A9F6-4243-A1F1-EEAE39799912}" dt="2025-02-27T04:47:05.439" v="6440"/>
        <pc:sldMkLst>
          <pc:docMk/>
          <pc:sldMk cId="866601025" sldId="346"/>
        </pc:sldMkLst>
        <pc:spChg chg="mod">
          <ac:chgData name="Eugene Kim" userId="75bebcdb-9ec6-43ac-af9f-3e408b6f1b26" providerId="ADAL" clId="{B063E76E-A9F6-4243-A1F1-EEAE39799912}" dt="2025-02-27T04:13:36.300" v="5171" actId="255"/>
          <ac:spMkLst>
            <pc:docMk/>
            <pc:sldMk cId="866601025" sldId="346"/>
            <ac:spMk id="2" creationId="{76461C03-F793-0E48-FE8F-0F41911184E9}"/>
          </ac:spMkLst>
        </pc:spChg>
        <pc:spChg chg="mod">
          <ac:chgData name="Eugene Kim" userId="75bebcdb-9ec6-43ac-af9f-3e408b6f1b26" providerId="ADAL" clId="{B063E76E-A9F6-4243-A1F1-EEAE39799912}" dt="2025-02-27T04:47:05.439" v="6440"/>
          <ac:spMkLst>
            <pc:docMk/>
            <pc:sldMk cId="866601025" sldId="346"/>
            <ac:spMk id="3" creationId="{9A09B629-89CB-8E09-54AF-B1840733DF41}"/>
          </ac:spMkLst>
        </pc:spChg>
      </pc:sldChg>
      <pc:sldChg chg="new del">
        <pc:chgData name="Eugene Kim" userId="75bebcdb-9ec6-43ac-af9f-3e408b6f1b26" providerId="ADAL" clId="{B063E76E-A9F6-4243-A1F1-EEAE39799912}" dt="2025-02-27T03:45:19.793" v="4914" actId="680"/>
        <pc:sldMkLst>
          <pc:docMk/>
          <pc:sldMk cId="2077770633" sldId="346"/>
        </pc:sldMkLst>
      </pc:sldChg>
      <pc:sldChg chg="new del">
        <pc:chgData name="Eugene Kim" userId="75bebcdb-9ec6-43ac-af9f-3e408b6f1b26" providerId="ADAL" clId="{B063E76E-A9F6-4243-A1F1-EEAE39799912}" dt="2025-02-27T04:19:07.415" v="5350" actId="47"/>
        <pc:sldMkLst>
          <pc:docMk/>
          <pc:sldMk cId="3318216684" sldId="347"/>
        </pc:sldMkLst>
      </pc:sldChg>
      <pc:sldChg chg="modSp new mod">
        <pc:chgData name="Eugene Kim" userId="75bebcdb-9ec6-43ac-af9f-3e408b6f1b26" providerId="ADAL" clId="{B063E76E-A9F6-4243-A1F1-EEAE39799912}" dt="2025-02-27T04:47:35.343" v="6450"/>
        <pc:sldMkLst>
          <pc:docMk/>
          <pc:sldMk cId="1933860153" sldId="348"/>
        </pc:sldMkLst>
        <pc:spChg chg="mod">
          <ac:chgData name="Eugene Kim" userId="75bebcdb-9ec6-43ac-af9f-3e408b6f1b26" providerId="ADAL" clId="{B063E76E-A9F6-4243-A1F1-EEAE39799912}" dt="2025-02-27T04:13:43.140" v="5172" actId="255"/>
          <ac:spMkLst>
            <pc:docMk/>
            <pc:sldMk cId="1933860153" sldId="348"/>
            <ac:spMk id="2" creationId="{59C1DD63-6129-D99D-350D-9218D07AF241}"/>
          </ac:spMkLst>
        </pc:spChg>
        <pc:spChg chg="mod">
          <ac:chgData name="Eugene Kim" userId="75bebcdb-9ec6-43ac-af9f-3e408b6f1b26" providerId="ADAL" clId="{B063E76E-A9F6-4243-A1F1-EEAE39799912}" dt="2025-02-27T04:47:35.343" v="6450"/>
          <ac:spMkLst>
            <pc:docMk/>
            <pc:sldMk cId="1933860153" sldId="348"/>
            <ac:spMk id="3" creationId="{EA109C39-F1B3-45F7-265C-B3F7FDCB4435}"/>
          </ac:spMkLst>
        </pc:spChg>
      </pc:sldChg>
      <pc:sldChg chg="addSp modSp new mod">
        <pc:chgData name="Eugene Kim" userId="75bebcdb-9ec6-43ac-af9f-3e408b6f1b26" providerId="ADAL" clId="{B063E76E-A9F6-4243-A1F1-EEAE39799912}" dt="2025-02-27T04:49:38.440" v="6482" actId="20577"/>
        <pc:sldMkLst>
          <pc:docMk/>
          <pc:sldMk cId="3739790463" sldId="349"/>
        </pc:sldMkLst>
        <pc:spChg chg="mod">
          <ac:chgData name="Eugene Kim" userId="75bebcdb-9ec6-43ac-af9f-3e408b6f1b26" providerId="ADAL" clId="{B063E76E-A9F6-4243-A1F1-EEAE39799912}" dt="2025-02-27T04:22:17.831" v="5434" actId="20577"/>
          <ac:spMkLst>
            <pc:docMk/>
            <pc:sldMk cId="3739790463" sldId="349"/>
            <ac:spMk id="2" creationId="{83D4D41E-B4C5-27AA-5548-E91BFAC46FFF}"/>
          </ac:spMkLst>
        </pc:spChg>
        <pc:spChg chg="mod">
          <ac:chgData name="Eugene Kim" userId="75bebcdb-9ec6-43ac-af9f-3e408b6f1b26" providerId="ADAL" clId="{B063E76E-A9F6-4243-A1F1-EEAE39799912}" dt="2025-02-27T04:26:35.986" v="5742" actId="5793"/>
          <ac:spMkLst>
            <pc:docMk/>
            <pc:sldMk cId="3739790463" sldId="349"/>
            <ac:spMk id="3" creationId="{71481768-75E0-A3A1-1325-DA2B6F053089}"/>
          </ac:spMkLst>
        </pc:spChg>
        <pc:spChg chg="mod">
          <ac:chgData name="Eugene Kim" userId="75bebcdb-9ec6-43ac-af9f-3e408b6f1b26" providerId="ADAL" clId="{B063E76E-A9F6-4243-A1F1-EEAE39799912}" dt="2025-02-27T04:49:38.440" v="6482" actId="20577"/>
          <ac:spMkLst>
            <pc:docMk/>
            <pc:sldMk cId="3739790463" sldId="349"/>
            <ac:spMk id="4" creationId="{EB19CDDF-BACB-E184-CD74-355056A6B3E0}"/>
          </ac:spMkLst>
        </pc:spChg>
        <pc:spChg chg="add mod">
          <ac:chgData name="Eugene Kim" userId="75bebcdb-9ec6-43ac-af9f-3e408b6f1b26" providerId="ADAL" clId="{B063E76E-A9F6-4243-A1F1-EEAE39799912}" dt="2025-02-27T04:27:16.425" v="5788" actId="1035"/>
          <ac:spMkLst>
            <pc:docMk/>
            <pc:sldMk cId="3739790463" sldId="349"/>
            <ac:spMk id="5" creationId="{37F04BB2-93C4-EA03-2458-A46C8A7F8FEE}"/>
          </ac:spMkLst>
        </pc:spChg>
        <pc:picChg chg="add mod">
          <ac:chgData name="Eugene Kim" userId="75bebcdb-9ec6-43ac-af9f-3e408b6f1b26" providerId="ADAL" clId="{B063E76E-A9F6-4243-A1F1-EEAE39799912}" dt="2025-02-27T04:26:45.177" v="5745" actId="1076"/>
          <ac:picMkLst>
            <pc:docMk/>
            <pc:sldMk cId="3739790463" sldId="349"/>
            <ac:picMk id="8" creationId="{213B7EAB-D989-1302-F7DF-5C06227C4DD5}"/>
          </ac:picMkLst>
        </pc:picChg>
      </pc:sldChg>
      <pc:sldChg chg="new del">
        <pc:chgData name="Eugene Kim" userId="75bebcdb-9ec6-43ac-af9f-3e408b6f1b26" providerId="ADAL" clId="{B063E76E-A9F6-4243-A1F1-EEAE39799912}" dt="2025-02-27T04:41:02.816" v="6370" actId="47"/>
        <pc:sldMkLst>
          <pc:docMk/>
          <pc:sldMk cId="340227728" sldId="350"/>
        </pc:sldMkLst>
      </pc:sldChg>
      <pc:sldChg chg="modSp new mod">
        <pc:chgData name="Eugene Kim" userId="75bebcdb-9ec6-43ac-af9f-3e408b6f1b26" providerId="ADAL" clId="{B063E76E-A9F6-4243-A1F1-EEAE39799912}" dt="2025-02-27T04:49:50.724" v="6491" actId="20577"/>
        <pc:sldMkLst>
          <pc:docMk/>
          <pc:sldMk cId="3922769675" sldId="351"/>
        </pc:sldMkLst>
        <pc:spChg chg="mod">
          <ac:chgData name="Eugene Kim" userId="75bebcdb-9ec6-43ac-af9f-3e408b6f1b26" providerId="ADAL" clId="{B063E76E-A9F6-4243-A1F1-EEAE39799912}" dt="2025-02-27T04:13:49.958" v="5173" actId="255"/>
          <ac:spMkLst>
            <pc:docMk/>
            <pc:sldMk cId="3922769675" sldId="351"/>
            <ac:spMk id="2" creationId="{0C6EA57A-2314-1974-0D61-1AEC99A9AEEE}"/>
          </ac:spMkLst>
        </pc:spChg>
        <pc:spChg chg="mod">
          <ac:chgData name="Eugene Kim" userId="75bebcdb-9ec6-43ac-af9f-3e408b6f1b26" providerId="ADAL" clId="{B063E76E-A9F6-4243-A1F1-EEAE39799912}" dt="2025-02-27T04:49:50.724" v="6491" actId="20577"/>
          <ac:spMkLst>
            <pc:docMk/>
            <pc:sldMk cId="3922769675" sldId="351"/>
            <ac:spMk id="3" creationId="{22189BBB-DA78-9C23-BFD2-D809BA13479A}"/>
          </ac:spMkLst>
        </pc:spChg>
      </pc:sldChg>
      <pc:sldChg chg="addSp delSp modSp new del mod">
        <pc:chgData name="Eugene Kim" userId="75bebcdb-9ec6-43ac-af9f-3e408b6f1b26" providerId="ADAL" clId="{B063E76E-A9F6-4243-A1F1-EEAE39799912}" dt="2025-02-27T04:18:25.099" v="5345" actId="47"/>
        <pc:sldMkLst>
          <pc:docMk/>
          <pc:sldMk cId="1019978708" sldId="352"/>
        </pc:sldMkLst>
      </pc:sldChg>
      <pc:sldChg chg="modSp add mod modNotesTx">
        <pc:chgData name="Eugene Kim" userId="75bebcdb-9ec6-43ac-af9f-3e408b6f1b26" providerId="ADAL" clId="{B063E76E-A9F6-4243-A1F1-EEAE39799912}" dt="2025-02-27T04:49:42.636" v="6485" actId="20577"/>
        <pc:sldMkLst>
          <pc:docMk/>
          <pc:sldMk cId="1059405160" sldId="352"/>
        </pc:sldMkLst>
        <pc:spChg chg="mod">
          <ac:chgData name="Eugene Kim" userId="75bebcdb-9ec6-43ac-af9f-3e408b6f1b26" providerId="ADAL" clId="{B063E76E-A9F6-4243-A1F1-EEAE39799912}" dt="2025-02-27T04:49:42.636" v="6485" actId="20577"/>
          <ac:spMkLst>
            <pc:docMk/>
            <pc:sldMk cId="1059405160" sldId="352"/>
            <ac:spMk id="3" creationId="{0864A28A-075B-6D9E-560B-0E23B071698B}"/>
          </ac:spMkLst>
        </pc:spChg>
      </pc:sldChg>
      <pc:sldChg chg="add del">
        <pc:chgData name="Eugene Kim" userId="75bebcdb-9ec6-43ac-af9f-3e408b6f1b26" providerId="ADAL" clId="{B063E76E-A9F6-4243-A1F1-EEAE39799912}" dt="2025-02-27T04:21:45.191" v="5397"/>
        <pc:sldMkLst>
          <pc:docMk/>
          <pc:sldMk cId="1167807754" sldId="352"/>
        </pc:sldMkLst>
      </pc:sldChg>
      <pc:sldChg chg="new del">
        <pc:chgData name="Eugene Kim" userId="75bebcdb-9ec6-43ac-af9f-3e408b6f1b26" providerId="ADAL" clId="{B063E76E-A9F6-4243-A1F1-EEAE39799912}" dt="2025-02-27T04:15:23.415" v="5176" actId="47"/>
        <pc:sldMkLst>
          <pc:docMk/>
          <pc:sldMk cId="1251533215" sldId="352"/>
        </pc:sldMkLst>
      </pc:sldChg>
      <pc:sldChg chg="new del">
        <pc:chgData name="Eugene Kim" userId="75bebcdb-9ec6-43ac-af9f-3e408b6f1b26" providerId="ADAL" clId="{B063E76E-A9F6-4243-A1F1-EEAE39799912}" dt="2025-02-27T04:15:29.323" v="5178" actId="680"/>
        <pc:sldMkLst>
          <pc:docMk/>
          <pc:sldMk cId="3819398036" sldId="352"/>
        </pc:sldMkLst>
      </pc:sldChg>
      <pc:sldChg chg="add del">
        <pc:chgData name="Eugene Kim" userId="75bebcdb-9ec6-43ac-af9f-3e408b6f1b26" providerId="ADAL" clId="{B063E76E-A9F6-4243-A1F1-EEAE39799912}" dt="2025-02-27T04:27:42.269" v="5791"/>
        <pc:sldMkLst>
          <pc:docMk/>
          <pc:sldMk cId="3034963734" sldId="353"/>
        </pc:sldMkLst>
      </pc:sldChg>
      <pc:sldChg chg="modSp add mod modNotesTx">
        <pc:chgData name="Eugene Kim" userId="75bebcdb-9ec6-43ac-af9f-3e408b6f1b26" providerId="ADAL" clId="{B063E76E-A9F6-4243-A1F1-EEAE39799912}" dt="2025-02-27T04:49:46.283" v="6488" actId="20577"/>
        <pc:sldMkLst>
          <pc:docMk/>
          <pc:sldMk cId="3801577383" sldId="353"/>
        </pc:sldMkLst>
        <pc:spChg chg="mod">
          <ac:chgData name="Eugene Kim" userId="75bebcdb-9ec6-43ac-af9f-3e408b6f1b26" providerId="ADAL" clId="{B063E76E-A9F6-4243-A1F1-EEAE39799912}" dt="2025-02-27T04:49:46.283" v="6488" actId="20577"/>
          <ac:spMkLst>
            <pc:docMk/>
            <pc:sldMk cId="3801577383" sldId="353"/>
            <ac:spMk id="3" creationId="{CAA66D39-97BF-0C46-4236-0FB109D43706}"/>
          </ac:spMkLst>
        </pc:spChg>
      </pc:sldChg>
      <pc:sldChg chg="modSp new mod">
        <pc:chgData name="Eugene Kim" userId="75bebcdb-9ec6-43ac-af9f-3e408b6f1b26" providerId="ADAL" clId="{B063E76E-A9F6-4243-A1F1-EEAE39799912}" dt="2025-02-27T04:49:10.502" v="6473" actId="20577"/>
        <pc:sldMkLst>
          <pc:docMk/>
          <pc:sldMk cId="297882698" sldId="354"/>
        </pc:sldMkLst>
        <pc:spChg chg="mod">
          <ac:chgData name="Eugene Kim" userId="75bebcdb-9ec6-43ac-af9f-3e408b6f1b26" providerId="ADAL" clId="{B063E76E-A9F6-4243-A1F1-EEAE39799912}" dt="2025-02-27T04:43:51.992" v="6398" actId="255"/>
          <ac:spMkLst>
            <pc:docMk/>
            <pc:sldMk cId="297882698" sldId="354"/>
            <ac:spMk id="2" creationId="{60FACD19-9D3D-AFCB-B1CF-5762EFD0CAEF}"/>
          </ac:spMkLst>
        </pc:spChg>
        <pc:spChg chg="mod">
          <ac:chgData name="Eugene Kim" userId="75bebcdb-9ec6-43ac-af9f-3e408b6f1b26" providerId="ADAL" clId="{B063E76E-A9F6-4243-A1F1-EEAE39799912}" dt="2025-02-27T04:49:10.502" v="6473" actId="20577"/>
          <ac:spMkLst>
            <pc:docMk/>
            <pc:sldMk cId="297882698" sldId="354"/>
            <ac:spMk id="3" creationId="{C644AA9C-4408-912F-59BF-3DA9DFB9F4D2}"/>
          </ac:spMkLst>
        </pc:spChg>
      </pc:sldChg>
      <pc:sldChg chg="new del">
        <pc:chgData name="Eugene Kim" userId="75bebcdb-9ec6-43ac-af9f-3e408b6f1b26" providerId="ADAL" clId="{B063E76E-A9F6-4243-A1F1-EEAE39799912}" dt="2025-02-27T04:28:02.938" v="5794" actId="680"/>
        <pc:sldMkLst>
          <pc:docMk/>
          <pc:sldMk cId="2397876069" sldId="354"/>
        </pc:sldMkLst>
      </pc:sldChg>
      <pc:sldChg chg="addSp modSp new mod">
        <pc:chgData name="Eugene Kim" userId="75bebcdb-9ec6-43ac-af9f-3e408b6f1b26" providerId="ADAL" clId="{B063E76E-A9F6-4243-A1F1-EEAE39799912}" dt="2025-02-27T04:48:56.845" v="6467" actId="20577"/>
        <pc:sldMkLst>
          <pc:docMk/>
          <pc:sldMk cId="3653096365" sldId="355"/>
        </pc:sldMkLst>
      </pc:sldChg>
      <pc:sldChg chg="modSp new del mod">
        <pc:chgData name="Eugene Kim" userId="75bebcdb-9ec6-43ac-af9f-3e408b6f1b26" providerId="ADAL" clId="{B063E76E-A9F6-4243-A1F1-EEAE39799912}" dt="2025-02-27T04:38:13.799" v="6264" actId="47"/>
        <pc:sldMkLst>
          <pc:docMk/>
          <pc:sldMk cId="1357729134" sldId="356"/>
        </pc:sldMkLst>
      </pc:sldChg>
      <pc:sldChg chg="new del">
        <pc:chgData name="Eugene Kim" userId="75bebcdb-9ec6-43ac-af9f-3e408b6f1b26" providerId="ADAL" clId="{B063E76E-A9F6-4243-A1F1-EEAE39799912}" dt="2025-02-27T04:38:12.449" v="6263" actId="47"/>
        <pc:sldMkLst>
          <pc:docMk/>
          <pc:sldMk cId="2849839452" sldId="357"/>
        </pc:sldMkLst>
      </pc:sldChg>
      <pc:sldChg chg="modSp add mod">
        <pc:chgData name="Eugene Kim" userId="75bebcdb-9ec6-43ac-af9f-3e408b6f1b26" providerId="ADAL" clId="{B063E76E-A9F6-4243-A1F1-EEAE39799912}" dt="2025-02-27T04:48:45.641" v="6462" actId="20577"/>
        <pc:sldMkLst>
          <pc:docMk/>
          <pc:sldMk cId="3659494137" sldId="358"/>
        </pc:sldMkLst>
      </pc:sldChg>
      <pc:sldChg chg="addSp modSp add mod modNotesTx">
        <pc:chgData name="Eugene Kim" userId="75bebcdb-9ec6-43ac-af9f-3e408b6f1b26" providerId="ADAL" clId="{B063E76E-A9F6-4243-A1F1-EEAE39799912}" dt="2025-02-27T04:48:31.685" v="6459"/>
        <pc:sldMkLst>
          <pc:docMk/>
          <pc:sldMk cId="2107489856" sldId="359"/>
        </pc:sldMkLst>
        <pc:spChg chg="mod">
          <ac:chgData name="Eugene Kim" userId="75bebcdb-9ec6-43ac-af9f-3e408b6f1b26" providerId="ADAL" clId="{B063E76E-A9F6-4243-A1F1-EEAE39799912}" dt="2025-02-27T04:39:33.095" v="6273" actId="14100"/>
          <ac:spMkLst>
            <pc:docMk/>
            <pc:sldMk cId="2107489856" sldId="359"/>
            <ac:spMk id="4" creationId="{1B0C94A7-838A-0F66-C98D-1BBC1D4688D0}"/>
          </ac:spMkLst>
        </pc:spChg>
        <pc:spChg chg="add mod">
          <ac:chgData name="Eugene Kim" userId="75bebcdb-9ec6-43ac-af9f-3e408b6f1b26" providerId="ADAL" clId="{B063E76E-A9F6-4243-A1F1-EEAE39799912}" dt="2025-02-27T04:40:08.789" v="6361" actId="207"/>
          <ac:spMkLst>
            <pc:docMk/>
            <pc:sldMk cId="2107489856" sldId="359"/>
            <ac:spMk id="6" creationId="{2CC628A5-22B5-FD4D-F913-D3B632BCA688}"/>
          </ac:spMkLst>
        </pc:spChg>
        <pc:spChg chg="mod">
          <ac:chgData name="Eugene Kim" userId="75bebcdb-9ec6-43ac-af9f-3e408b6f1b26" providerId="ADAL" clId="{B063E76E-A9F6-4243-A1F1-EEAE39799912}" dt="2025-02-27T04:38:59.086" v="6268" actId="115"/>
          <ac:spMkLst>
            <pc:docMk/>
            <pc:sldMk cId="2107489856" sldId="359"/>
            <ac:spMk id="7" creationId="{5F5637AA-F433-1F97-8D9E-80C8223BAEBB}"/>
          </ac:spMkLst>
        </pc:spChg>
      </pc:sldChg>
      <pc:sldChg chg="modSp add del mod">
        <pc:chgData name="Eugene Kim" userId="75bebcdb-9ec6-43ac-af9f-3e408b6f1b26" providerId="ADAL" clId="{B063E76E-A9F6-4243-A1F1-EEAE39799912}" dt="2025-02-27T04:40:25.573" v="6365" actId="47"/>
        <pc:sldMkLst>
          <pc:docMk/>
          <pc:sldMk cId="3693856148" sldId="360"/>
        </pc:sldMkLst>
      </pc:sldChg>
      <pc:sldMasterChg chg="modSp mod delSldLayout modSldLayout">
        <pc:chgData name="Eugene Kim" userId="75bebcdb-9ec6-43ac-af9f-3e408b6f1b26" providerId="ADAL" clId="{B063E76E-A9F6-4243-A1F1-EEAE39799912}" dt="2025-02-27T04:46:13.329" v="6428" actId="20577"/>
        <pc:sldMasterMkLst>
          <pc:docMk/>
          <pc:sldMasterMk cId="3770589907" sldId="2147483660"/>
        </pc:sldMasterMkLst>
        <pc:spChg chg="mod">
          <ac:chgData name="Eugene Kim" userId="75bebcdb-9ec6-43ac-af9f-3e408b6f1b26" providerId="ADAL" clId="{B063E76E-A9F6-4243-A1F1-EEAE39799912}" dt="2025-02-27T04:45:01.801" v="6405" actId="20577"/>
          <ac:spMkLst>
            <pc:docMk/>
            <pc:sldMasterMk cId="3770589907" sldId="2147483660"/>
            <ac:spMk id="6" creationId="{00000000-0000-0000-0000-000000000000}"/>
          </ac:spMkLst>
        </pc:spChg>
        <pc:sldLayoutChg chg="modSp mod">
          <pc:chgData name="Eugene Kim" userId="75bebcdb-9ec6-43ac-af9f-3e408b6f1b26" providerId="ADAL" clId="{B063E76E-A9F6-4243-A1F1-EEAE39799912}" dt="2025-02-27T04:46:13.329" v="6428" actId="20577"/>
          <pc:sldLayoutMkLst>
            <pc:docMk/>
            <pc:sldMasterMk cId="3770589907" sldId="2147483660"/>
            <pc:sldLayoutMk cId="3081577532" sldId="2147483662"/>
          </pc:sldLayoutMkLst>
          <pc:spChg chg="mod">
            <ac:chgData name="Eugene Kim" userId="75bebcdb-9ec6-43ac-af9f-3e408b6f1b26" providerId="ADAL" clId="{B063E76E-A9F6-4243-A1F1-EEAE39799912}" dt="2025-02-27T04:46:13.329" v="6428" actId="20577"/>
            <ac:spMkLst>
              <pc:docMk/>
              <pc:sldMasterMk cId="3770589907" sldId="2147483660"/>
              <pc:sldLayoutMk cId="3081577532" sldId="2147483662"/>
              <ac:spMk id="6" creationId="{00000000-0000-0000-0000-000000000000}"/>
            </ac:spMkLst>
          </pc:spChg>
        </pc:sldLayoutChg>
        <pc:sldLayoutChg chg="del">
          <pc:chgData name="Eugene Kim" userId="75bebcdb-9ec6-43ac-af9f-3e408b6f1b26" providerId="ADAL" clId="{B063E76E-A9F6-4243-A1F1-EEAE39799912}" dt="2025-02-27T04:20:49.089" v="5354" actId="2696"/>
          <pc:sldLayoutMkLst>
            <pc:docMk/>
            <pc:sldMasterMk cId="3770589907" sldId="2147483660"/>
            <pc:sldLayoutMk cId="1020351855" sldId="214748368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49C02B-682F-4C3E-A61E-D1D2DF2B589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06E6D08-94AA-403A-94CC-4FF0BA7DE858}">
      <dgm:prSet phldrT="[Text]"/>
      <dgm:spPr/>
      <dgm:t>
        <a:bodyPr/>
        <a:lstStyle/>
        <a:p>
          <a:r>
            <a:rPr lang="en-GB" dirty="0">
              <a:solidFill>
                <a:schemeClr val="bg1">
                  <a:lumMod val="65000"/>
                </a:schemeClr>
              </a:solidFill>
            </a:rPr>
            <a:t>Manual</a:t>
          </a:r>
        </a:p>
        <a:p>
          <a:r>
            <a:rPr lang="en-GB" dirty="0"/>
            <a:t>Segmentation</a:t>
          </a:r>
        </a:p>
      </dgm:t>
    </dgm:pt>
    <dgm:pt modelId="{EFE9EF6F-0E08-4868-9E56-F974F4E11B60}" type="parTrans" cxnId="{279EDBC4-776A-438D-BE32-D0260FC229D6}">
      <dgm:prSet/>
      <dgm:spPr/>
      <dgm:t>
        <a:bodyPr/>
        <a:lstStyle/>
        <a:p>
          <a:endParaRPr lang="en-GB"/>
        </a:p>
      </dgm:t>
    </dgm:pt>
    <dgm:pt modelId="{CDF06A68-ABA5-410F-B77D-79FC9F872794}" type="sibTrans" cxnId="{279EDBC4-776A-438D-BE32-D0260FC229D6}">
      <dgm:prSet/>
      <dgm:spPr/>
      <dgm:t>
        <a:bodyPr/>
        <a:lstStyle/>
        <a:p>
          <a:endParaRPr lang="en-GB"/>
        </a:p>
      </dgm:t>
    </dgm:pt>
    <dgm:pt modelId="{D02E4A26-217B-45E9-8E85-207346CD18F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3200" b="1" u="sng" dirty="0">
              <a:solidFill>
                <a:schemeClr val="bg1">
                  <a:lumMod val="50000"/>
                </a:schemeClr>
              </a:solidFill>
            </a:rPr>
            <a:t>Time-Consuming</a:t>
          </a:r>
          <a:r>
            <a:rPr lang="en-GB" sz="3100" dirty="0">
              <a:solidFill>
                <a:schemeClr val="bg1">
                  <a:lumMod val="50000"/>
                </a:schemeClr>
              </a:solidFill>
            </a:rPr>
            <a:t>: </a:t>
          </a:r>
        </a:p>
      </dgm:t>
    </dgm:pt>
    <dgm:pt modelId="{D534278D-850C-474E-BAFC-BA8CA17EEB06}" type="parTrans" cxnId="{A90DD2E4-58CF-4832-8CA9-9C708CD91030}">
      <dgm:prSet/>
      <dgm:spPr/>
      <dgm:t>
        <a:bodyPr/>
        <a:lstStyle/>
        <a:p>
          <a:endParaRPr lang="en-GB"/>
        </a:p>
      </dgm:t>
    </dgm:pt>
    <dgm:pt modelId="{C5948873-AC2F-4409-97DA-ECF273B39DD7}" type="sibTrans" cxnId="{A90DD2E4-58CF-4832-8CA9-9C708CD91030}">
      <dgm:prSet/>
      <dgm:spPr/>
      <dgm:t>
        <a:bodyPr/>
        <a:lstStyle/>
        <a:p>
          <a:endParaRPr lang="en-GB"/>
        </a:p>
      </dgm:t>
    </dgm:pt>
    <dgm:pt modelId="{1F5559B9-F269-45C5-9214-69CBB828F045}">
      <dgm:prSet phldrT="[Text]"/>
      <dgm:spPr/>
      <dgm:t>
        <a:bodyPr/>
        <a:lstStyle/>
        <a:p>
          <a:r>
            <a:rPr lang="en-GB" dirty="0">
              <a:solidFill>
                <a:schemeClr val="accent2"/>
              </a:solidFill>
            </a:rPr>
            <a:t>Automated</a:t>
          </a:r>
        </a:p>
        <a:p>
          <a:r>
            <a:rPr lang="en-GB" dirty="0"/>
            <a:t>Segmentation</a:t>
          </a:r>
        </a:p>
      </dgm:t>
    </dgm:pt>
    <dgm:pt modelId="{3031E4C0-141B-4792-8CB9-3851A6198177}" type="parTrans" cxnId="{6BD69A17-A857-49C5-B020-5124A21C0551}">
      <dgm:prSet/>
      <dgm:spPr/>
      <dgm:t>
        <a:bodyPr/>
        <a:lstStyle/>
        <a:p>
          <a:endParaRPr lang="en-GB"/>
        </a:p>
      </dgm:t>
    </dgm:pt>
    <dgm:pt modelId="{7715873E-51E1-475C-9F0A-5692C31A9CBA}" type="sibTrans" cxnId="{6BD69A17-A857-49C5-B020-5124A21C0551}">
      <dgm:prSet/>
      <dgm:spPr/>
      <dgm:t>
        <a:bodyPr/>
        <a:lstStyle/>
        <a:p>
          <a:endParaRPr lang="en-GB"/>
        </a:p>
      </dgm:t>
    </dgm:pt>
    <dgm:pt modelId="{151644E0-BD5E-48CC-AEEF-277EB061DD4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3200" b="1" u="sng" dirty="0"/>
            <a:t>Faster &amp; More Efficient</a:t>
          </a:r>
          <a:r>
            <a:rPr lang="en-GB" sz="3100" dirty="0"/>
            <a:t>: </a:t>
          </a:r>
        </a:p>
      </dgm:t>
    </dgm:pt>
    <dgm:pt modelId="{6F6BCD01-C686-4F5A-B2DD-EF9B334CF450}" type="parTrans" cxnId="{1C774B69-2A2F-4970-AE95-C4FB78836CA1}">
      <dgm:prSet/>
      <dgm:spPr/>
      <dgm:t>
        <a:bodyPr/>
        <a:lstStyle/>
        <a:p>
          <a:endParaRPr lang="en-GB"/>
        </a:p>
      </dgm:t>
    </dgm:pt>
    <dgm:pt modelId="{FAF2CA9F-27BC-498B-9A9A-417BA7C59D35}" type="sibTrans" cxnId="{1C774B69-2A2F-4970-AE95-C4FB78836CA1}">
      <dgm:prSet/>
      <dgm:spPr/>
      <dgm:t>
        <a:bodyPr/>
        <a:lstStyle/>
        <a:p>
          <a:endParaRPr lang="en-GB"/>
        </a:p>
      </dgm:t>
    </dgm:pt>
    <dgm:pt modelId="{ED93C5B7-32EE-459A-92DB-B28D6132C491}">
      <dgm:prSet custT="1"/>
      <dgm:spPr/>
      <dgm:t>
        <a:bodyPr/>
        <a:lstStyle/>
        <a:p>
          <a:r>
            <a:rPr lang="en-GB" sz="2600" dirty="0"/>
            <a:t>AI-based models can segment in seconds.</a:t>
          </a:r>
        </a:p>
      </dgm:t>
    </dgm:pt>
    <dgm:pt modelId="{AA8FF030-B5F2-4A2F-B4E5-AD48F71E490D}" type="parTrans" cxnId="{E39370CB-34EC-44E4-ACA8-8CFFC69F2499}">
      <dgm:prSet/>
      <dgm:spPr/>
      <dgm:t>
        <a:bodyPr/>
        <a:lstStyle/>
        <a:p>
          <a:endParaRPr lang="en-GB"/>
        </a:p>
      </dgm:t>
    </dgm:pt>
    <dgm:pt modelId="{8A85ACBA-BC80-442F-B023-2287763EA550}" type="sibTrans" cxnId="{E39370CB-34EC-44E4-ACA8-8CFFC69F2499}">
      <dgm:prSet/>
      <dgm:spPr/>
      <dgm:t>
        <a:bodyPr/>
        <a:lstStyle/>
        <a:p>
          <a:endParaRPr lang="en-GB"/>
        </a:p>
      </dgm:t>
    </dgm:pt>
    <dgm:pt modelId="{05FBB20F-981A-4418-A8AA-4B2177C6B963}">
      <dgm:prSet custT="1"/>
      <dgm:spPr/>
      <dgm:t>
        <a:bodyPr/>
        <a:lstStyle/>
        <a:p>
          <a:r>
            <a:rPr lang="en-GB" sz="3200" b="1" u="sng" dirty="0"/>
            <a:t>Consistency</a:t>
          </a:r>
          <a:r>
            <a:rPr lang="en-GB" sz="3100" dirty="0"/>
            <a:t>: </a:t>
          </a:r>
        </a:p>
      </dgm:t>
    </dgm:pt>
    <dgm:pt modelId="{89F3039D-8F9C-40AE-BB17-5639BBE494F6}" type="parTrans" cxnId="{5E26F0B7-8596-4BD9-8CDB-E39079D1F7B5}">
      <dgm:prSet/>
      <dgm:spPr/>
      <dgm:t>
        <a:bodyPr/>
        <a:lstStyle/>
        <a:p>
          <a:endParaRPr lang="en-GB"/>
        </a:p>
      </dgm:t>
    </dgm:pt>
    <dgm:pt modelId="{FF00C119-2DB5-4B52-BD92-CC84556E2D68}" type="sibTrans" cxnId="{5E26F0B7-8596-4BD9-8CDB-E39079D1F7B5}">
      <dgm:prSet/>
      <dgm:spPr/>
      <dgm:t>
        <a:bodyPr/>
        <a:lstStyle/>
        <a:p>
          <a:endParaRPr lang="en-GB"/>
        </a:p>
      </dgm:t>
    </dgm:pt>
    <dgm:pt modelId="{5B151E15-E7F9-4496-AD99-DB8DF79EC17A}">
      <dgm:prSet custT="1"/>
      <dgm:spPr/>
      <dgm:t>
        <a:bodyPr/>
        <a:lstStyle/>
        <a:p>
          <a:r>
            <a:rPr lang="en-GB" sz="2600" dirty="0"/>
            <a:t>No human bias; reproducible results.</a:t>
          </a:r>
        </a:p>
      </dgm:t>
    </dgm:pt>
    <dgm:pt modelId="{C142D11D-3DBC-4E21-A9B3-821F15441133}" type="parTrans" cxnId="{B0B48976-04D0-4790-862B-FBC71F7F5392}">
      <dgm:prSet/>
      <dgm:spPr/>
      <dgm:t>
        <a:bodyPr/>
        <a:lstStyle/>
        <a:p>
          <a:endParaRPr lang="en-GB"/>
        </a:p>
      </dgm:t>
    </dgm:pt>
    <dgm:pt modelId="{01CBAF91-3FCC-41A0-BE70-055CF55DC043}" type="sibTrans" cxnId="{B0B48976-04D0-4790-862B-FBC71F7F5392}">
      <dgm:prSet/>
      <dgm:spPr/>
      <dgm:t>
        <a:bodyPr/>
        <a:lstStyle/>
        <a:p>
          <a:endParaRPr lang="en-GB"/>
        </a:p>
      </dgm:t>
    </dgm:pt>
    <dgm:pt modelId="{A923F4B6-601E-4FE4-87FA-00FED76F9E58}">
      <dgm:prSet custT="1"/>
      <dgm:spPr/>
      <dgm:t>
        <a:bodyPr/>
        <a:lstStyle/>
        <a:p>
          <a:r>
            <a:rPr lang="en-GB" sz="3200" b="1" u="sng" dirty="0"/>
            <a:t>Scalability</a:t>
          </a:r>
          <a:r>
            <a:rPr lang="en-GB" sz="3100" dirty="0"/>
            <a:t>: </a:t>
          </a:r>
        </a:p>
      </dgm:t>
    </dgm:pt>
    <dgm:pt modelId="{870596C4-1E85-4458-8906-C94F2AD9F438}" type="parTrans" cxnId="{EC22E820-75F0-4566-A4F4-0276BD973EB8}">
      <dgm:prSet/>
      <dgm:spPr/>
      <dgm:t>
        <a:bodyPr/>
        <a:lstStyle/>
        <a:p>
          <a:endParaRPr lang="en-GB"/>
        </a:p>
      </dgm:t>
    </dgm:pt>
    <dgm:pt modelId="{959569BA-256E-4B7E-9C75-8085B0D54E6A}" type="sibTrans" cxnId="{EC22E820-75F0-4566-A4F4-0276BD973EB8}">
      <dgm:prSet/>
      <dgm:spPr/>
      <dgm:t>
        <a:bodyPr/>
        <a:lstStyle/>
        <a:p>
          <a:endParaRPr lang="en-GB"/>
        </a:p>
      </dgm:t>
    </dgm:pt>
    <dgm:pt modelId="{D38BBC7E-9CB2-48A9-9BFB-398DD53E9DC1}">
      <dgm:prSet custT="1"/>
      <dgm:spPr/>
      <dgm:t>
        <a:bodyPr/>
        <a:lstStyle/>
        <a:p>
          <a:r>
            <a:rPr lang="en-GB" sz="2600" dirty="0"/>
            <a:t>Can process large datasets.</a:t>
          </a:r>
        </a:p>
      </dgm:t>
    </dgm:pt>
    <dgm:pt modelId="{79040EC8-90E8-4080-83A8-EC67A4D13E65}" type="parTrans" cxnId="{975C8A9D-02D1-48F8-B191-FD9920D08B9A}">
      <dgm:prSet/>
      <dgm:spPr/>
      <dgm:t>
        <a:bodyPr/>
        <a:lstStyle/>
        <a:p>
          <a:endParaRPr lang="en-GB"/>
        </a:p>
      </dgm:t>
    </dgm:pt>
    <dgm:pt modelId="{ADB6C419-2FEF-4EE9-A8BF-3E612EFAEB71}" type="sibTrans" cxnId="{975C8A9D-02D1-48F8-B191-FD9920D08B9A}">
      <dgm:prSet/>
      <dgm:spPr/>
      <dgm:t>
        <a:bodyPr/>
        <a:lstStyle/>
        <a:p>
          <a:endParaRPr lang="en-GB"/>
        </a:p>
      </dgm:t>
    </dgm:pt>
    <dgm:pt modelId="{93589809-DFA7-4515-A3DB-1DEA3F149545}">
      <dgm:prSet custT="1"/>
      <dgm:spPr/>
      <dgm:t>
        <a:bodyPr/>
        <a:lstStyle/>
        <a:p>
          <a:r>
            <a:rPr lang="en-GB" sz="3200" b="1" u="sng" dirty="0"/>
            <a:t>Aids Clinical Decision-Making</a:t>
          </a:r>
          <a:r>
            <a:rPr lang="en-GB" sz="3100" dirty="0"/>
            <a:t>: </a:t>
          </a:r>
        </a:p>
      </dgm:t>
    </dgm:pt>
    <dgm:pt modelId="{D06443CA-5B4A-45BC-9A38-200B2BB6299C}" type="parTrans" cxnId="{C7D2032E-53F1-4354-AEB3-B49E417DC4AC}">
      <dgm:prSet/>
      <dgm:spPr/>
      <dgm:t>
        <a:bodyPr/>
        <a:lstStyle/>
        <a:p>
          <a:endParaRPr lang="en-GB"/>
        </a:p>
      </dgm:t>
    </dgm:pt>
    <dgm:pt modelId="{DAF42D92-0AD4-44A4-8142-2518E416046F}" type="sibTrans" cxnId="{C7D2032E-53F1-4354-AEB3-B49E417DC4AC}">
      <dgm:prSet/>
      <dgm:spPr/>
      <dgm:t>
        <a:bodyPr/>
        <a:lstStyle/>
        <a:p>
          <a:endParaRPr lang="en-GB"/>
        </a:p>
      </dgm:t>
    </dgm:pt>
    <dgm:pt modelId="{A66EDD61-D361-4AF0-9C89-50327E1C346E}">
      <dgm:prSet custT="1"/>
      <dgm:spPr/>
      <dgm:t>
        <a:bodyPr/>
        <a:lstStyle/>
        <a:p>
          <a:r>
            <a:rPr lang="en-GB" sz="2600" dirty="0"/>
            <a:t>Helps radiologists </a:t>
          </a:r>
          <a:r>
            <a:rPr lang="en-GB" sz="2600" dirty="0" err="1"/>
            <a:t>analyze</a:t>
          </a:r>
          <a:r>
            <a:rPr lang="en-GB" sz="2600" dirty="0"/>
            <a:t> results more efficiently.</a:t>
          </a:r>
        </a:p>
      </dgm:t>
    </dgm:pt>
    <dgm:pt modelId="{6F5094BF-39D5-4EA7-9827-C4354A9CEA32}" type="parTrans" cxnId="{0A612BF2-4DA1-4658-8DEB-FBCB9123B031}">
      <dgm:prSet/>
      <dgm:spPr/>
      <dgm:t>
        <a:bodyPr/>
        <a:lstStyle/>
        <a:p>
          <a:endParaRPr lang="en-GB"/>
        </a:p>
      </dgm:t>
    </dgm:pt>
    <dgm:pt modelId="{23F7B5E7-B30D-4028-AD28-7AB3A39173B0}" type="sibTrans" cxnId="{0A612BF2-4DA1-4658-8DEB-FBCB9123B031}">
      <dgm:prSet/>
      <dgm:spPr/>
      <dgm:t>
        <a:bodyPr/>
        <a:lstStyle/>
        <a:p>
          <a:endParaRPr lang="en-GB"/>
        </a:p>
      </dgm:t>
    </dgm:pt>
    <dgm:pt modelId="{8581DC7B-2BDE-4267-BCE1-6E0EFDC93DEF}">
      <dgm:prSet custT="1"/>
      <dgm:spPr/>
      <dgm:t>
        <a:bodyPr/>
        <a:lstStyle/>
        <a:p>
          <a:r>
            <a:rPr lang="en-GB" sz="2600" dirty="0">
              <a:solidFill>
                <a:schemeClr val="bg1">
                  <a:lumMod val="50000"/>
                </a:schemeClr>
              </a:solidFill>
            </a:rPr>
            <a:t>Can take hours per scan.</a:t>
          </a:r>
        </a:p>
      </dgm:t>
    </dgm:pt>
    <dgm:pt modelId="{48208EC6-671D-4B37-85EC-BB263158E0E4}" type="parTrans" cxnId="{99FB12A7-3B4C-4C88-8E78-AA2C46C2970E}">
      <dgm:prSet/>
      <dgm:spPr/>
      <dgm:t>
        <a:bodyPr/>
        <a:lstStyle/>
        <a:p>
          <a:endParaRPr lang="en-GB"/>
        </a:p>
      </dgm:t>
    </dgm:pt>
    <dgm:pt modelId="{A8E52C60-66D9-4D45-BFA1-73C178172FB0}" type="sibTrans" cxnId="{99FB12A7-3B4C-4C88-8E78-AA2C46C2970E}">
      <dgm:prSet/>
      <dgm:spPr/>
      <dgm:t>
        <a:bodyPr/>
        <a:lstStyle/>
        <a:p>
          <a:endParaRPr lang="en-GB"/>
        </a:p>
      </dgm:t>
    </dgm:pt>
    <dgm:pt modelId="{ABEF111E-DB7D-4AC0-B9EC-49384C96C0CA}">
      <dgm:prSet custT="1"/>
      <dgm:spPr/>
      <dgm:t>
        <a:bodyPr/>
        <a:lstStyle/>
        <a:p>
          <a:r>
            <a:rPr lang="en-GB" sz="3200" b="1" u="sng" dirty="0">
              <a:solidFill>
                <a:schemeClr val="bg1">
                  <a:lumMod val="50000"/>
                </a:schemeClr>
              </a:solidFill>
            </a:rPr>
            <a:t>Inter-Observer Variability</a:t>
          </a:r>
          <a:r>
            <a:rPr lang="en-GB" sz="3100" dirty="0">
              <a:solidFill>
                <a:schemeClr val="bg1">
                  <a:lumMod val="50000"/>
                </a:schemeClr>
              </a:solidFill>
            </a:rPr>
            <a:t>: </a:t>
          </a:r>
        </a:p>
      </dgm:t>
    </dgm:pt>
    <dgm:pt modelId="{6A45D7D4-F2F9-410C-86F2-89C62238FDC3}" type="parTrans" cxnId="{A368482D-983B-4C19-894B-F66708E3EA0D}">
      <dgm:prSet/>
      <dgm:spPr/>
      <dgm:t>
        <a:bodyPr/>
        <a:lstStyle/>
        <a:p>
          <a:endParaRPr lang="en-GB"/>
        </a:p>
      </dgm:t>
    </dgm:pt>
    <dgm:pt modelId="{408DBD56-C53A-4D85-B50F-C8C8D2A7D94C}" type="sibTrans" cxnId="{A368482D-983B-4C19-894B-F66708E3EA0D}">
      <dgm:prSet/>
      <dgm:spPr/>
      <dgm:t>
        <a:bodyPr/>
        <a:lstStyle/>
        <a:p>
          <a:endParaRPr lang="en-GB"/>
        </a:p>
      </dgm:t>
    </dgm:pt>
    <dgm:pt modelId="{27541259-F3FA-40F9-9FDF-844CE4C652A7}">
      <dgm:prSet custT="1"/>
      <dgm:spPr/>
      <dgm:t>
        <a:bodyPr/>
        <a:lstStyle/>
        <a:p>
          <a:r>
            <a:rPr lang="en-GB" sz="2600" dirty="0">
              <a:solidFill>
                <a:schemeClr val="bg1">
                  <a:lumMod val="50000"/>
                </a:schemeClr>
              </a:solidFill>
            </a:rPr>
            <a:t>Different radiologists may label </a:t>
          </a:r>
          <a:r>
            <a:rPr lang="en-GB" sz="2600" dirty="0" err="1">
              <a:solidFill>
                <a:schemeClr val="bg1">
                  <a:lumMod val="50000"/>
                </a:schemeClr>
              </a:solidFill>
            </a:rPr>
            <a:t>tumors</a:t>
          </a:r>
          <a:r>
            <a:rPr lang="en-GB" sz="2600" dirty="0">
              <a:solidFill>
                <a:schemeClr val="bg1">
                  <a:lumMod val="50000"/>
                </a:schemeClr>
              </a:solidFill>
            </a:rPr>
            <a:t> differently.</a:t>
          </a:r>
        </a:p>
      </dgm:t>
    </dgm:pt>
    <dgm:pt modelId="{EF3E2341-1190-47C5-BDE2-ABDD0CD328DC}" type="parTrans" cxnId="{36D75D05-16B9-4FDD-ABD5-D092806576E1}">
      <dgm:prSet/>
      <dgm:spPr/>
      <dgm:t>
        <a:bodyPr/>
        <a:lstStyle/>
        <a:p>
          <a:endParaRPr lang="en-GB"/>
        </a:p>
      </dgm:t>
    </dgm:pt>
    <dgm:pt modelId="{E6C88F10-7612-486B-966F-4FF18996276E}" type="sibTrans" cxnId="{36D75D05-16B9-4FDD-ABD5-D092806576E1}">
      <dgm:prSet/>
      <dgm:spPr/>
      <dgm:t>
        <a:bodyPr/>
        <a:lstStyle/>
        <a:p>
          <a:endParaRPr lang="en-GB"/>
        </a:p>
      </dgm:t>
    </dgm:pt>
    <dgm:pt modelId="{857E9D26-A1C5-449E-BC62-FEE37EE680AD}">
      <dgm:prSet custT="1"/>
      <dgm:spPr/>
      <dgm:t>
        <a:bodyPr/>
        <a:lstStyle/>
        <a:p>
          <a:r>
            <a:rPr lang="en-GB" sz="3200" b="1" u="sng" dirty="0">
              <a:solidFill>
                <a:schemeClr val="bg1">
                  <a:lumMod val="50000"/>
                </a:schemeClr>
              </a:solidFill>
            </a:rPr>
            <a:t>Subjective &amp; Prone to Error</a:t>
          </a:r>
          <a:r>
            <a:rPr lang="en-GB" sz="3100" dirty="0">
              <a:solidFill>
                <a:schemeClr val="bg1">
                  <a:lumMod val="50000"/>
                </a:schemeClr>
              </a:solidFill>
            </a:rPr>
            <a:t>: </a:t>
          </a:r>
        </a:p>
      </dgm:t>
    </dgm:pt>
    <dgm:pt modelId="{E47F963A-3A42-4551-A94D-C2A783A1C2A6}" type="parTrans" cxnId="{5895677B-6D4A-4C37-A104-AEF1D65268F6}">
      <dgm:prSet/>
      <dgm:spPr/>
      <dgm:t>
        <a:bodyPr/>
        <a:lstStyle/>
        <a:p>
          <a:endParaRPr lang="en-GB"/>
        </a:p>
      </dgm:t>
    </dgm:pt>
    <dgm:pt modelId="{AAA23437-1C37-4B5B-B856-538DACB8634D}" type="sibTrans" cxnId="{5895677B-6D4A-4C37-A104-AEF1D65268F6}">
      <dgm:prSet/>
      <dgm:spPr/>
      <dgm:t>
        <a:bodyPr/>
        <a:lstStyle/>
        <a:p>
          <a:endParaRPr lang="en-GB"/>
        </a:p>
      </dgm:t>
    </dgm:pt>
    <dgm:pt modelId="{2C828740-5523-4D18-BAAF-38C36194ABB7}">
      <dgm:prSet custT="1"/>
      <dgm:spPr/>
      <dgm:t>
        <a:bodyPr/>
        <a:lstStyle/>
        <a:p>
          <a:r>
            <a:rPr lang="en-GB" sz="2600" dirty="0">
              <a:solidFill>
                <a:schemeClr val="bg1">
                  <a:lumMod val="50000"/>
                </a:schemeClr>
              </a:solidFill>
            </a:rPr>
            <a:t>Hard to consistently differentiate </a:t>
          </a:r>
          <a:r>
            <a:rPr lang="en-GB" sz="2600" dirty="0" err="1">
              <a:solidFill>
                <a:schemeClr val="bg1">
                  <a:lumMod val="50000"/>
                </a:schemeClr>
              </a:solidFill>
            </a:rPr>
            <a:t>tumor</a:t>
          </a:r>
          <a:r>
            <a:rPr lang="en-GB" sz="2600" dirty="0">
              <a:solidFill>
                <a:schemeClr val="bg1">
                  <a:lumMod val="50000"/>
                </a:schemeClr>
              </a:solidFill>
            </a:rPr>
            <a:t> from post-treatment changes.</a:t>
          </a:r>
        </a:p>
      </dgm:t>
    </dgm:pt>
    <dgm:pt modelId="{13F10F64-1FB3-4149-855C-C5C64C9D8A6B}" type="parTrans" cxnId="{885F90FA-899D-47AD-AD36-6D8ABB5604F3}">
      <dgm:prSet/>
      <dgm:spPr/>
      <dgm:t>
        <a:bodyPr/>
        <a:lstStyle/>
        <a:p>
          <a:endParaRPr lang="en-GB"/>
        </a:p>
      </dgm:t>
    </dgm:pt>
    <dgm:pt modelId="{83C4D5FD-B313-4A2D-8196-58F80C3A067E}" type="sibTrans" cxnId="{885F90FA-899D-47AD-AD36-6D8ABB5604F3}">
      <dgm:prSet/>
      <dgm:spPr/>
      <dgm:t>
        <a:bodyPr/>
        <a:lstStyle/>
        <a:p>
          <a:endParaRPr lang="en-GB"/>
        </a:p>
      </dgm:t>
    </dgm:pt>
    <dgm:pt modelId="{0CA6D317-FAC2-452A-A5D1-CA9746509360}">
      <dgm:prSet custT="1"/>
      <dgm:spPr/>
      <dgm:t>
        <a:bodyPr/>
        <a:lstStyle/>
        <a:p>
          <a:r>
            <a:rPr lang="en-GB" sz="3200" b="1" u="sng" dirty="0">
              <a:solidFill>
                <a:schemeClr val="bg1">
                  <a:lumMod val="50000"/>
                </a:schemeClr>
              </a:solidFill>
            </a:rPr>
            <a:t>Limits Large-Scale Studies</a:t>
          </a:r>
          <a:r>
            <a:rPr lang="en-GB" sz="3100" dirty="0">
              <a:solidFill>
                <a:schemeClr val="bg1">
                  <a:lumMod val="50000"/>
                </a:schemeClr>
              </a:solidFill>
            </a:rPr>
            <a:t>: </a:t>
          </a:r>
        </a:p>
      </dgm:t>
    </dgm:pt>
    <dgm:pt modelId="{B12CEB48-FD30-4B1B-A70E-5CDD1CB78F28}" type="parTrans" cxnId="{7110AEF7-B8DA-4D36-940B-91486864F4CA}">
      <dgm:prSet/>
      <dgm:spPr/>
      <dgm:t>
        <a:bodyPr/>
        <a:lstStyle/>
        <a:p>
          <a:endParaRPr lang="en-GB"/>
        </a:p>
      </dgm:t>
    </dgm:pt>
    <dgm:pt modelId="{4B54D355-8C8D-4AA6-887A-7BD8EAEC7C4A}" type="sibTrans" cxnId="{7110AEF7-B8DA-4D36-940B-91486864F4CA}">
      <dgm:prSet/>
      <dgm:spPr/>
      <dgm:t>
        <a:bodyPr/>
        <a:lstStyle/>
        <a:p>
          <a:endParaRPr lang="en-GB"/>
        </a:p>
      </dgm:t>
    </dgm:pt>
    <dgm:pt modelId="{DAF31665-D78F-48E4-9E3B-A629A2E62844}">
      <dgm:prSet custT="1"/>
      <dgm:spPr/>
      <dgm:t>
        <a:bodyPr/>
        <a:lstStyle/>
        <a:p>
          <a:r>
            <a:rPr lang="en-GB" sz="2600" dirty="0">
              <a:solidFill>
                <a:schemeClr val="bg1">
                  <a:lumMod val="50000"/>
                </a:schemeClr>
              </a:solidFill>
            </a:rPr>
            <a:t>Not feasible for </a:t>
          </a:r>
          <a:r>
            <a:rPr lang="en-GB" sz="2600" dirty="0" err="1">
              <a:solidFill>
                <a:schemeClr val="bg1">
                  <a:lumMod val="50000"/>
                </a:schemeClr>
              </a:solidFill>
            </a:rPr>
            <a:t>analyzing</a:t>
          </a:r>
          <a:r>
            <a:rPr lang="en-GB" sz="2600" dirty="0">
              <a:solidFill>
                <a:schemeClr val="bg1">
                  <a:lumMod val="50000"/>
                </a:schemeClr>
              </a:solidFill>
            </a:rPr>
            <a:t> thousands of scans.</a:t>
          </a:r>
          <a:endParaRPr lang="en-BE" sz="2600" dirty="0">
            <a:solidFill>
              <a:schemeClr val="bg1">
                <a:lumMod val="50000"/>
              </a:schemeClr>
            </a:solidFill>
          </a:endParaRPr>
        </a:p>
      </dgm:t>
    </dgm:pt>
    <dgm:pt modelId="{86C3061F-6FA3-4DD4-9F42-67E92343DEF6}" type="parTrans" cxnId="{32BE112F-AA5D-4F36-BFEA-72FFF7DB9F78}">
      <dgm:prSet/>
      <dgm:spPr/>
      <dgm:t>
        <a:bodyPr/>
        <a:lstStyle/>
        <a:p>
          <a:endParaRPr lang="en-GB"/>
        </a:p>
      </dgm:t>
    </dgm:pt>
    <dgm:pt modelId="{DCCCC83A-F347-4243-BF8F-4EAF7A3CC3DA}" type="sibTrans" cxnId="{32BE112F-AA5D-4F36-BFEA-72FFF7DB9F78}">
      <dgm:prSet/>
      <dgm:spPr/>
      <dgm:t>
        <a:bodyPr/>
        <a:lstStyle/>
        <a:p>
          <a:endParaRPr lang="en-GB"/>
        </a:p>
      </dgm:t>
    </dgm:pt>
    <dgm:pt modelId="{DAA42FF9-D677-418E-B671-DEB9D392C3C7}" type="pres">
      <dgm:prSet presAssocID="{9949C02B-682F-4C3E-A61E-D1D2DF2B589B}" presName="Name0" presStyleCnt="0">
        <dgm:presLayoutVars>
          <dgm:dir/>
          <dgm:animLvl val="lvl"/>
          <dgm:resizeHandles val="exact"/>
        </dgm:presLayoutVars>
      </dgm:prSet>
      <dgm:spPr/>
    </dgm:pt>
    <dgm:pt modelId="{9B05A80C-D5C1-43E2-9AD6-BF2AC94011DA}" type="pres">
      <dgm:prSet presAssocID="{606E6D08-94AA-403A-94CC-4FF0BA7DE858}" presName="composite" presStyleCnt="0"/>
      <dgm:spPr/>
    </dgm:pt>
    <dgm:pt modelId="{E7063D1D-304A-4E39-91DA-B584A18F8AE9}" type="pres">
      <dgm:prSet presAssocID="{606E6D08-94AA-403A-94CC-4FF0BA7DE85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7D7E5FC-2F1A-4E46-8681-02C85AD27689}" type="pres">
      <dgm:prSet presAssocID="{606E6D08-94AA-403A-94CC-4FF0BA7DE858}" presName="desTx" presStyleLbl="alignAccFollowNode1" presStyleIdx="0" presStyleCnt="2">
        <dgm:presLayoutVars>
          <dgm:bulletEnabled val="1"/>
        </dgm:presLayoutVars>
      </dgm:prSet>
      <dgm:spPr/>
    </dgm:pt>
    <dgm:pt modelId="{0E89FCB7-6A51-4A32-8B7B-DCE57541D65E}" type="pres">
      <dgm:prSet presAssocID="{CDF06A68-ABA5-410F-B77D-79FC9F872794}" presName="space" presStyleCnt="0"/>
      <dgm:spPr/>
    </dgm:pt>
    <dgm:pt modelId="{F55119CC-054A-4F97-8A5D-6815FFE6910F}" type="pres">
      <dgm:prSet presAssocID="{1F5559B9-F269-45C5-9214-69CBB828F045}" presName="composite" presStyleCnt="0"/>
      <dgm:spPr/>
    </dgm:pt>
    <dgm:pt modelId="{A6CEA50F-E752-4E0D-A48A-552EC0E076EE}" type="pres">
      <dgm:prSet presAssocID="{1F5559B9-F269-45C5-9214-69CBB828F04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3E29956-72B9-4404-8D87-00923F9698A6}" type="pres">
      <dgm:prSet presAssocID="{1F5559B9-F269-45C5-9214-69CBB828F04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B5B0A01-11E8-4E5F-A781-9EEC29EBF756}" type="presOf" srcId="{8581DC7B-2BDE-4267-BCE1-6E0EFDC93DEF}" destId="{57D7E5FC-2F1A-4E46-8681-02C85AD27689}" srcOrd="0" destOrd="1" presId="urn:microsoft.com/office/officeart/2005/8/layout/hList1"/>
    <dgm:cxn modelId="{A7748F02-1D30-4656-B905-C987EC440BEE}" type="presOf" srcId="{D38BBC7E-9CB2-48A9-9BFB-398DD53E9DC1}" destId="{63E29956-72B9-4404-8D87-00923F9698A6}" srcOrd="0" destOrd="5" presId="urn:microsoft.com/office/officeart/2005/8/layout/hList1"/>
    <dgm:cxn modelId="{36D75D05-16B9-4FDD-ABD5-D092806576E1}" srcId="{ABEF111E-DB7D-4AC0-B9EC-49384C96C0CA}" destId="{27541259-F3FA-40F9-9FDF-844CE4C652A7}" srcOrd="0" destOrd="0" parTransId="{EF3E2341-1190-47C5-BDE2-ABDD0CD328DC}" sibTransId="{E6C88F10-7612-486B-966F-4FF18996276E}"/>
    <dgm:cxn modelId="{6BD69A17-A857-49C5-B020-5124A21C0551}" srcId="{9949C02B-682F-4C3E-A61E-D1D2DF2B589B}" destId="{1F5559B9-F269-45C5-9214-69CBB828F045}" srcOrd="1" destOrd="0" parTransId="{3031E4C0-141B-4792-8CB9-3851A6198177}" sibTransId="{7715873E-51E1-475C-9F0A-5692C31A9CBA}"/>
    <dgm:cxn modelId="{28AB381F-F421-4195-A7AC-ED0E7B42BFF6}" type="presOf" srcId="{857E9D26-A1C5-449E-BC62-FEE37EE680AD}" destId="{57D7E5FC-2F1A-4E46-8681-02C85AD27689}" srcOrd="0" destOrd="4" presId="urn:microsoft.com/office/officeart/2005/8/layout/hList1"/>
    <dgm:cxn modelId="{EC22E820-75F0-4566-A4F4-0276BD973EB8}" srcId="{1F5559B9-F269-45C5-9214-69CBB828F045}" destId="{A923F4B6-601E-4FE4-87FA-00FED76F9E58}" srcOrd="2" destOrd="0" parTransId="{870596C4-1E85-4458-8906-C94F2AD9F438}" sibTransId="{959569BA-256E-4B7E-9C75-8085B0D54E6A}"/>
    <dgm:cxn modelId="{885A0E24-01E1-49D8-BB76-724590A644B0}" type="presOf" srcId="{ABEF111E-DB7D-4AC0-B9EC-49384C96C0CA}" destId="{57D7E5FC-2F1A-4E46-8681-02C85AD27689}" srcOrd="0" destOrd="2" presId="urn:microsoft.com/office/officeart/2005/8/layout/hList1"/>
    <dgm:cxn modelId="{33FD1C24-B0E0-4D88-B274-52262656B20B}" type="presOf" srcId="{05FBB20F-981A-4418-A8AA-4B2177C6B963}" destId="{63E29956-72B9-4404-8D87-00923F9698A6}" srcOrd="0" destOrd="2" presId="urn:microsoft.com/office/officeart/2005/8/layout/hList1"/>
    <dgm:cxn modelId="{A368482D-983B-4C19-894B-F66708E3EA0D}" srcId="{606E6D08-94AA-403A-94CC-4FF0BA7DE858}" destId="{ABEF111E-DB7D-4AC0-B9EC-49384C96C0CA}" srcOrd="1" destOrd="0" parTransId="{6A45D7D4-F2F9-410C-86F2-89C62238FDC3}" sibTransId="{408DBD56-C53A-4D85-B50F-C8C8D2A7D94C}"/>
    <dgm:cxn modelId="{C7D2032E-53F1-4354-AEB3-B49E417DC4AC}" srcId="{1F5559B9-F269-45C5-9214-69CBB828F045}" destId="{93589809-DFA7-4515-A3DB-1DEA3F149545}" srcOrd="3" destOrd="0" parTransId="{D06443CA-5B4A-45BC-9A38-200B2BB6299C}" sibTransId="{DAF42D92-0AD4-44A4-8142-2518E416046F}"/>
    <dgm:cxn modelId="{32BE112F-AA5D-4F36-BFEA-72FFF7DB9F78}" srcId="{0CA6D317-FAC2-452A-A5D1-CA9746509360}" destId="{DAF31665-D78F-48E4-9E3B-A629A2E62844}" srcOrd="0" destOrd="0" parTransId="{86C3061F-6FA3-4DD4-9F42-67E92343DEF6}" sibTransId="{DCCCC83A-F347-4243-BF8F-4EAF7A3CC3DA}"/>
    <dgm:cxn modelId="{8ACDF933-82F5-40EB-AD25-151DD746D3DB}" type="presOf" srcId="{9949C02B-682F-4C3E-A61E-D1D2DF2B589B}" destId="{DAA42FF9-D677-418E-B671-DEB9D392C3C7}" srcOrd="0" destOrd="0" presId="urn:microsoft.com/office/officeart/2005/8/layout/hList1"/>
    <dgm:cxn modelId="{7970F05C-C4C4-4037-B0E3-15959224272A}" type="presOf" srcId="{2C828740-5523-4D18-BAAF-38C36194ABB7}" destId="{57D7E5FC-2F1A-4E46-8681-02C85AD27689}" srcOrd="0" destOrd="5" presId="urn:microsoft.com/office/officeart/2005/8/layout/hList1"/>
    <dgm:cxn modelId="{93BC0247-C137-4A0B-97CC-F6A9EC431F6F}" type="presOf" srcId="{606E6D08-94AA-403A-94CC-4FF0BA7DE858}" destId="{E7063D1D-304A-4E39-91DA-B584A18F8AE9}" srcOrd="0" destOrd="0" presId="urn:microsoft.com/office/officeart/2005/8/layout/hList1"/>
    <dgm:cxn modelId="{1C774B69-2A2F-4970-AE95-C4FB78836CA1}" srcId="{1F5559B9-F269-45C5-9214-69CBB828F045}" destId="{151644E0-BD5E-48CC-AEEF-277EB061DD45}" srcOrd="0" destOrd="0" parTransId="{6F6BCD01-C686-4F5A-B2DD-EF9B334CF450}" sibTransId="{FAF2CA9F-27BC-498B-9A9A-417BA7C59D35}"/>
    <dgm:cxn modelId="{DE7ABF69-0EC2-4404-A465-C4A0630B604B}" type="presOf" srcId="{0CA6D317-FAC2-452A-A5D1-CA9746509360}" destId="{57D7E5FC-2F1A-4E46-8681-02C85AD27689}" srcOrd="0" destOrd="6" presId="urn:microsoft.com/office/officeart/2005/8/layout/hList1"/>
    <dgm:cxn modelId="{B5D9D369-969C-4915-9719-EE8F786632F6}" type="presOf" srcId="{93589809-DFA7-4515-A3DB-1DEA3F149545}" destId="{63E29956-72B9-4404-8D87-00923F9698A6}" srcOrd="0" destOrd="6" presId="urn:microsoft.com/office/officeart/2005/8/layout/hList1"/>
    <dgm:cxn modelId="{D8BB684B-8874-4B61-8473-5F32006C6669}" type="presOf" srcId="{27541259-F3FA-40F9-9FDF-844CE4C652A7}" destId="{57D7E5FC-2F1A-4E46-8681-02C85AD27689}" srcOrd="0" destOrd="3" presId="urn:microsoft.com/office/officeart/2005/8/layout/hList1"/>
    <dgm:cxn modelId="{5FAF8C4E-EFB6-4BEF-83DA-38356D535827}" type="presOf" srcId="{DAF31665-D78F-48E4-9E3B-A629A2E62844}" destId="{57D7E5FC-2F1A-4E46-8681-02C85AD27689}" srcOrd="0" destOrd="7" presId="urn:microsoft.com/office/officeart/2005/8/layout/hList1"/>
    <dgm:cxn modelId="{68A12575-72CB-4FBB-880D-2B89A5441305}" type="presOf" srcId="{A923F4B6-601E-4FE4-87FA-00FED76F9E58}" destId="{63E29956-72B9-4404-8D87-00923F9698A6}" srcOrd="0" destOrd="4" presId="urn:microsoft.com/office/officeart/2005/8/layout/hList1"/>
    <dgm:cxn modelId="{B0B48976-04D0-4790-862B-FBC71F7F5392}" srcId="{05FBB20F-981A-4418-A8AA-4B2177C6B963}" destId="{5B151E15-E7F9-4496-AD99-DB8DF79EC17A}" srcOrd="0" destOrd="0" parTransId="{C142D11D-3DBC-4E21-A9B3-821F15441133}" sibTransId="{01CBAF91-3FCC-41A0-BE70-055CF55DC043}"/>
    <dgm:cxn modelId="{63B78C59-D2FF-430E-B518-F2436BD992CE}" type="presOf" srcId="{D02E4A26-217B-45E9-8E85-207346CD18FA}" destId="{57D7E5FC-2F1A-4E46-8681-02C85AD27689}" srcOrd="0" destOrd="0" presId="urn:microsoft.com/office/officeart/2005/8/layout/hList1"/>
    <dgm:cxn modelId="{5895677B-6D4A-4C37-A104-AEF1D65268F6}" srcId="{606E6D08-94AA-403A-94CC-4FF0BA7DE858}" destId="{857E9D26-A1C5-449E-BC62-FEE37EE680AD}" srcOrd="2" destOrd="0" parTransId="{E47F963A-3A42-4551-A94D-C2A783A1C2A6}" sibTransId="{AAA23437-1C37-4B5B-B856-538DACB8634D}"/>
    <dgm:cxn modelId="{BF4CB181-322B-4BDD-8E3E-C28DC89C68F1}" type="presOf" srcId="{A66EDD61-D361-4AF0-9C89-50327E1C346E}" destId="{63E29956-72B9-4404-8D87-00923F9698A6}" srcOrd="0" destOrd="7" presId="urn:microsoft.com/office/officeart/2005/8/layout/hList1"/>
    <dgm:cxn modelId="{63B85B83-F7A7-41A5-821F-E8F72D22956F}" type="presOf" srcId="{ED93C5B7-32EE-459A-92DB-B28D6132C491}" destId="{63E29956-72B9-4404-8D87-00923F9698A6}" srcOrd="0" destOrd="1" presId="urn:microsoft.com/office/officeart/2005/8/layout/hList1"/>
    <dgm:cxn modelId="{975C8A9D-02D1-48F8-B191-FD9920D08B9A}" srcId="{A923F4B6-601E-4FE4-87FA-00FED76F9E58}" destId="{D38BBC7E-9CB2-48A9-9BFB-398DD53E9DC1}" srcOrd="0" destOrd="0" parTransId="{79040EC8-90E8-4080-83A8-EC67A4D13E65}" sibTransId="{ADB6C419-2FEF-4EE9-A8BF-3E612EFAEB71}"/>
    <dgm:cxn modelId="{99FB12A7-3B4C-4C88-8E78-AA2C46C2970E}" srcId="{D02E4A26-217B-45E9-8E85-207346CD18FA}" destId="{8581DC7B-2BDE-4267-BCE1-6E0EFDC93DEF}" srcOrd="0" destOrd="0" parTransId="{48208EC6-671D-4B37-85EC-BB263158E0E4}" sibTransId="{A8E52C60-66D9-4D45-BFA1-73C178172FB0}"/>
    <dgm:cxn modelId="{F7CDAAB6-C21C-4C41-B08B-8A0406254C45}" type="presOf" srcId="{5B151E15-E7F9-4496-AD99-DB8DF79EC17A}" destId="{63E29956-72B9-4404-8D87-00923F9698A6}" srcOrd="0" destOrd="3" presId="urn:microsoft.com/office/officeart/2005/8/layout/hList1"/>
    <dgm:cxn modelId="{5E26F0B7-8596-4BD9-8CDB-E39079D1F7B5}" srcId="{1F5559B9-F269-45C5-9214-69CBB828F045}" destId="{05FBB20F-981A-4418-A8AA-4B2177C6B963}" srcOrd="1" destOrd="0" parTransId="{89F3039D-8F9C-40AE-BB17-5639BBE494F6}" sibTransId="{FF00C119-2DB5-4B52-BD92-CC84556E2D68}"/>
    <dgm:cxn modelId="{A8129CBB-DB63-43BA-BF3A-485F24625031}" type="presOf" srcId="{1F5559B9-F269-45C5-9214-69CBB828F045}" destId="{A6CEA50F-E752-4E0D-A48A-552EC0E076EE}" srcOrd="0" destOrd="0" presId="urn:microsoft.com/office/officeart/2005/8/layout/hList1"/>
    <dgm:cxn modelId="{279EDBC4-776A-438D-BE32-D0260FC229D6}" srcId="{9949C02B-682F-4C3E-A61E-D1D2DF2B589B}" destId="{606E6D08-94AA-403A-94CC-4FF0BA7DE858}" srcOrd="0" destOrd="0" parTransId="{EFE9EF6F-0E08-4868-9E56-F974F4E11B60}" sibTransId="{CDF06A68-ABA5-410F-B77D-79FC9F872794}"/>
    <dgm:cxn modelId="{3ED8D7C7-AA23-4CD2-A1D6-B5E87AE91889}" type="presOf" srcId="{151644E0-BD5E-48CC-AEEF-277EB061DD45}" destId="{63E29956-72B9-4404-8D87-00923F9698A6}" srcOrd="0" destOrd="0" presId="urn:microsoft.com/office/officeart/2005/8/layout/hList1"/>
    <dgm:cxn modelId="{E39370CB-34EC-44E4-ACA8-8CFFC69F2499}" srcId="{151644E0-BD5E-48CC-AEEF-277EB061DD45}" destId="{ED93C5B7-32EE-459A-92DB-B28D6132C491}" srcOrd="0" destOrd="0" parTransId="{AA8FF030-B5F2-4A2F-B4E5-AD48F71E490D}" sibTransId="{8A85ACBA-BC80-442F-B023-2287763EA550}"/>
    <dgm:cxn modelId="{A90DD2E4-58CF-4832-8CA9-9C708CD91030}" srcId="{606E6D08-94AA-403A-94CC-4FF0BA7DE858}" destId="{D02E4A26-217B-45E9-8E85-207346CD18FA}" srcOrd="0" destOrd="0" parTransId="{D534278D-850C-474E-BAFC-BA8CA17EEB06}" sibTransId="{C5948873-AC2F-4409-97DA-ECF273B39DD7}"/>
    <dgm:cxn modelId="{0A612BF2-4DA1-4658-8DEB-FBCB9123B031}" srcId="{93589809-DFA7-4515-A3DB-1DEA3F149545}" destId="{A66EDD61-D361-4AF0-9C89-50327E1C346E}" srcOrd="0" destOrd="0" parTransId="{6F5094BF-39D5-4EA7-9827-C4354A9CEA32}" sibTransId="{23F7B5E7-B30D-4028-AD28-7AB3A39173B0}"/>
    <dgm:cxn modelId="{7110AEF7-B8DA-4D36-940B-91486864F4CA}" srcId="{606E6D08-94AA-403A-94CC-4FF0BA7DE858}" destId="{0CA6D317-FAC2-452A-A5D1-CA9746509360}" srcOrd="3" destOrd="0" parTransId="{B12CEB48-FD30-4B1B-A70E-5CDD1CB78F28}" sibTransId="{4B54D355-8C8D-4AA6-887A-7BD8EAEC7C4A}"/>
    <dgm:cxn modelId="{885F90FA-899D-47AD-AD36-6D8ABB5604F3}" srcId="{857E9D26-A1C5-449E-BC62-FEE37EE680AD}" destId="{2C828740-5523-4D18-BAAF-38C36194ABB7}" srcOrd="0" destOrd="0" parTransId="{13F10F64-1FB3-4149-855C-C5C64C9D8A6B}" sibTransId="{83C4D5FD-B313-4A2D-8196-58F80C3A067E}"/>
    <dgm:cxn modelId="{1AFA354A-DAC8-4585-895E-E40C65C0A484}" type="presParOf" srcId="{DAA42FF9-D677-418E-B671-DEB9D392C3C7}" destId="{9B05A80C-D5C1-43E2-9AD6-BF2AC94011DA}" srcOrd="0" destOrd="0" presId="urn:microsoft.com/office/officeart/2005/8/layout/hList1"/>
    <dgm:cxn modelId="{07E8C2E5-6180-4267-A3B8-9F99E6AF7528}" type="presParOf" srcId="{9B05A80C-D5C1-43E2-9AD6-BF2AC94011DA}" destId="{E7063D1D-304A-4E39-91DA-B584A18F8AE9}" srcOrd="0" destOrd="0" presId="urn:microsoft.com/office/officeart/2005/8/layout/hList1"/>
    <dgm:cxn modelId="{299FE232-B586-454D-A91A-A019A916CB3D}" type="presParOf" srcId="{9B05A80C-D5C1-43E2-9AD6-BF2AC94011DA}" destId="{57D7E5FC-2F1A-4E46-8681-02C85AD27689}" srcOrd="1" destOrd="0" presId="urn:microsoft.com/office/officeart/2005/8/layout/hList1"/>
    <dgm:cxn modelId="{696DD814-D023-4C47-9465-E8010552AB3B}" type="presParOf" srcId="{DAA42FF9-D677-418E-B671-DEB9D392C3C7}" destId="{0E89FCB7-6A51-4A32-8B7B-DCE57541D65E}" srcOrd="1" destOrd="0" presId="urn:microsoft.com/office/officeart/2005/8/layout/hList1"/>
    <dgm:cxn modelId="{03819926-2FE3-4A8F-AA28-02FD90928EAD}" type="presParOf" srcId="{DAA42FF9-D677-418E-B671-DEB9D392C3C7}" destId="{F55119CC-054A-4F97-8A5D-6815FFE6910F}" srcOrd="2" destOrd="0" presId="urn:microsoft.com/office/officeart/2005/8/layout/hList1"/>
    <dgm:cxn modelId="{85DB31AF-6C46-4499-9AA4-8F548CF783F2}" type="presParOf" srcId="{F55119CC-054A-4F97-8A5D-6815FFE6910F}" destId="{A6CEA50F-E752-4E0D-A48A-552EC0E076EE}" srcOrd="0" destOrd="0" presId="urn:microsoft.com/office/officeart/2005/8/layout/hList1"/>
    <dgm:cxn modelId="{A848E85A-444B-42E0-B17D-E0E203CA4F0B}" type="presParOf" srcId="{F55119CC-054A-4F97-8A5D-6815FFE6910F}" destId="{63E29956-72B9-4404-8D87-00923F9698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63D1D-304A-4E39-91DA-B584A18F8AE9}">
      <dsp:nvSpPr>
        <dsp:cNvPr id="0" name=""/>
        <dsp:cNvSpPr/>
      </dsp:nvSpPr>
      <dsp:spPr>
        <a:xfrm>
          <a:off x="76" y="11613"/>
          <a:ext cx="7335810" cy="171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bg1">
                  <a:lumMod val="65000"/>
                </a:schemeClr>
              </a:solidFill>
            </a:rPr>
            <a:t>Manual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Segmentation</a:t>
          </a:r>
        </a:p>
      </dsp:txBody>
      <dsp:txXfrm>
        <a:off x="76" y="11613"/>
        <a:ext cx="7335810" cy="1715378"/>
      </dsp:txXfrm>
    </dsp:sp>
    <dsp:sp modelId="{57D7E5FC-2F1A-4E46-8681-02C85AD27689}">
      <dsp:nvSpPr>
        <dsp:cNvPr id="0" name=""/>
        <dsp:cNvSpPr/>
      </dsp:nvSpPr>
      <dsp:spPr>
        <a:xfrm>
          <a:off x="76" y="1726991"/>
          <a:ext cx="7335810" cy="4957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200" b="1" u="sng" kern="1200" dirty="0">
              <a:solidFill>
                <a:schemeClr val="bg1">
                  <a:lumMod val="50000"/>
                </a:schemeClr>
              </a:solidFill>
            </a:rPr>
            <a:t>Time-Consuming</a:t>
          </a:r>
          <a:r>
            <a:rPr lang="en-GB" sz="3100" kern="1200" dirty="0">
              <a:solidFill>
                <a:schemeClr val="bg1">
                  <a:lumMod val="50000"/>
                </a:schemeClr>
              </a:solidFill>
            </a:rPr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Can take hours per scan.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>
              <a:solidFill>
                <a:schemeClr val="bg1">
                  <a:lumMod val="50000"/>
                </a:schemeClr>
              </a:solidFill>
            </a:rPr>
            <a:t>Inter-Observer Variability</a:t>
          </a:r>
          <a:r>
            <a:rPr lang="en-GB" sz="3100" kern="1200" dirty="0">
              <a:solidFill>
                <a:schemeClr val="bg1">
                  <a:lumMod val="50000"/>
                </a:schemeClr>
              </a:solidFill>
            </a:rPr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Different radiologists may label </a:t>
          </a:r>
          <a:r>
            <a:rPr lang="en-GB" sz="2600" kern="1200" dirty="0" err="1">
              <a:solidFill>
                <a:schemeClr val="bg1">
                  <a:lumMod val="50000"/>
                </a:schemeClr>
              </a:solidFill>
            </a:rPr>
            <a:t>tumors</a:t>
          </a: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 differently.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>
              <a:solidFill>
                <a:schemeClr val="bg1">
                  <a:lumMod val="50000"/>
                </a:schemeClr>
              </a:solidFill>
            </a:rPr>
            <a:t>Subjective &amp; Prone to Error</a:t>
          </a:r>
          <a:r>
            <a:rPr lang="en-GB" sz="3100" kern="1200" dirty="0">
              <a:solidFill>
                <a:schemeClr val="bg1">
                  <a:lumMod val="50000"/>
                </a:schemeClr>
              </a:solidFill>
            </a:rPr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Hard to consistently differentiate </a:t>
          </a:r>
          <a:r>
            <a:rPr lang="en-GB" sz="2600" kern="1200" dirty="0" err="1">
              <a:solidFill>
                <a:schemeClr val="bg1">
                  <a:lumMod val="50000"/>
                </a:schemeClr>
              </a:solidFill>
            </a:rPr>
            <a:t>tumor</a:t>
          </a: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 from post-treatment changes.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>
              <a:solidFill>
                <a:schemeClr val="bg1">
                  <a:lumMod val="50000"/>
                </a:schemeClr>
              </a:solidFill>
            </a:rPr>
            <a:t>Limits Large-Scale Studies</a:t>
          </a:r>
          <a:r>
            <a:rPr lang="en-GB" sz="3100" kern="1200" dirty="0">
              <a:solidFill>
                <a:schemeClr val="bg1">
                  <a:lumMod val="50000"/>
                </a:schemeClr>
              </a:solidFill>
            </a:rPr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Not feasible for </a:t>
          </a:r>
          <a:r>
            <a:rPr lang="en-GB" sz="2600" kern="1200" dirty="0" err="1">
              <a:solidFill>
                <a:schemeClr val="bg1">
                  <a:lumMod val="50000"/>
                </a:schemeClr>
              </a:solidFill>
            </a:rPr>
            <a:t>analyzing</a:t>
          </a:r>
          <a:r>
            <a:rPr lang="en-GB" sz="2600" kern="1200" dirty="0">
              <a:solidFill>
                <a:schemeClr val="bg1">
                  <a:lumMod val="50000"/>
                </a:schemeClr>
              </a:solidFill>
            </a:rPr>
            <a:t> thousands of scans.</a:t>
          </a:r>
          <a:endParaRPr lang="en-BE" sz="2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76" y="1726991"/>
        <a:ext cx="7335810" cy="4957470"/>
      </dsp:txXfrm>
    </dsp:sp>
    <dsp:sp modelId="{A6CEA50F-E752-4E0D-A48A-552EC0E076EE}">
      <dsp:nvSpPr>
        <dsp:cNvPr id="0" name=""/>
        <dsp:cNvSpPr/>
      </dsp:nvSpPr>
      <dsp:spPr>
        <a:xfrm>
          <a:off x="8362900" y="11613"/>
          <a:ext cx="7335810" cy="1715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>
              <a:solidFill>
                <a:schemeClr val="accent2"/>
              </a:solidFill>
            </a:rPr>
            <a:t>Automated</a:t>
          </a:r>
        </a:p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Segmentation</a:t>
          </a:r>
        </a:p>
      </dsp:txBody>
      <dsp:txXfrm>
        <a:off x="8362900" y="11613"/>
        <a:ext cx="7335810" cy="1715378"/>
      </dsp:txXfrm>
    </dsp:sp>
    <dsp:sp modelId="{63E29956-72B9-4404-8D87-00923F9698A6}">
      <dsp:nvSpPr>
        <dsp:cNvPr id="0" name=""/>
        <dsp:cNvSpPr/>
      </dsp:nvSpPr>
      <dsp:spPr>
        <a:xfrm>
          <a:off x="8362900" y="1726991"/>
          <a:ext cx="7335810" cy="4957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3200" b="1" u="sng" kern="1200" dirty="0"/>
            <a:t>Faster &amp; More Efficient</a:t>
          </a:r>
          <a:r>
            <a:rPr lang="en-GB" sz="3100" kern="1200" dirty="0"/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AI-based models can segment in seconds.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/>
            <a:t>Consistency</a:t>
          </a:r>
          <a:r>
            <a:rPr lang="en-GB" sz="3100" kern="1200" dirty="0"/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No human bias; reproducible results.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/>
            <a:t>Scalability</a:t>
          </a:r>
          <a:r>
            <a:rPr lang="en-GB" sz="3100" kern="1200" dirty="0"/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Can process large datasets.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1" u="sng" kern="1200" dirty="0"/>
            <a:t>Aids Clinical Decision-Making</a:t>
          </a:r>
          <a:r>
            <a:rPr lang="en-GB" sz="3100" kern="1200" dirty="0"/>
            <a:t>: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/>
            <a:t>Helps radiologists </a:t>
          </a:r>
          <a:r>
            <a:rPr lang="en-GB" sz="2600" kern="1200" dirty="0" err="1"/>
            <a:t>analyze</a:t>
          </a:r>
          <a:r>
            <a:rPr lang="en-GB" sz="2600" kern="1200" dirty="0"/>
            <a:t> results more efficiently.</a:t>
          </a:r>
        </a:p>
      </dsp:txBody>
      <dsp:txXfrm>
        <a:off x="8362900" y="1726991"/>
        <a:ext cx="7335810" cy="495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56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656F-3EF6-41C7-C3AF-13D9EDF5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627A5-2338-9A94-2AE1-43FE68D64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05D8C-F274-590D-6FA6-F1C4686E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9D632-EABD-CEFB-B466-F430F1982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02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88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02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671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47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920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22D08-1F01-BB49-AF51-EBB99F15D99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1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16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515B8-893E-E788-5A90-546CEF075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2FCFD-9A56-5F8E-5343-B0D266B50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8707F-DE54-5A8B-5CA6-C970784CD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536BA-1167-1EFD-44C1-BC82CE24E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26BA-ABBB-6E27-685C-5EE2B1D6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65C6D-00E7-DA1F-A174-342FD6E20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6E399-3690-936E-0677-B67A554F6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A072C-A724-7ECF-24A7-4FC764E4D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18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81092-587D-0D7F-33CE-E47B4FC4D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33CBC-3CA2-013E-AF67-DAD58EB5C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E5CF9-52A0-2EE7-F52F-BE83035E4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B055D-16D6-F44D-3F5B-42A86CCFB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26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17/04/2025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83675"/>
            <a:ext cx="7741342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 defTabSz="539750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25481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9B38-4062-3544-B884-9B34D23BDCA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1664" y="2687658"/>
            <a:ext cx="7594247" cy="5389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UGent Panno Text" panose="02000506040000040003" pitchFamily="2" charset="0"/>
              </a:defRPr>
            </a:lvl1pPr>
            <a:lvl2pPr marL="13546" indent="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2pPr>
            <a:lvl3pPr marL="1140081" indent="-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3pPr>
            <a:lvl4pPr>
              <a:defRPr baseline="0">
                <a:latin typeface="UGent Panno Text" panose="02000506040000040003" pitchFamily="2" charset="0"/>
              </a:defRPr>
            </a:lvl4pPr>
            <a:lvl5pPr>
              <a:defRPr baseline="0">
                <a:latin typeface="UGent Panno Text" panose="02000506040000040003" pitchFamily="2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D27489-CE6E-43ED-8317-F7C9B416AAF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685800" y="2687658"/>
            <a:ext cx="7594247" cy="5389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UGent Panno Text" panose="02000506040000040003" pitchFamily="2" charset="0"/>
              </a:defRPr>
            </a:lvl1pPr>
            <a:lvl2pPr marL="13546" indent="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2pPr>
            <a:lvl3pPr marL="1140081" indent="-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3pPr>
            <a:lvl4pPr>
              <a:defRPr baseline="0">
                <a:latin typeface="UGent Panno Text" panose="02000506040000040003" pitchFamily="2" charset="0"/>
              </a:defRPr>
            </a:lvl4pPr>
            <a:lvl5pPr>
              <a:defRPr baseline="0">
                <a:latin typeface="UGent Panno Text" panose="02000506040000040003" pitchFamily="2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CA775B9-7A5D-D3BA-EB26-3B1C77C0C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2113" y="1635760"/>
            <a:ext cx="15491472" cy="781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1E64C8"/>
                </a:solidFill>
                <a:latin typeface="UGent Panno Text" panose="02000506040000040003" pitchFamily="2" charset="0"/>
              </a:defRPr>
            </a:lvl1pPr>
          </a:lstStyle>
          <a:p>
            <a:r>
              <a:rPr lang="en-GB" sz="3982" b="0" i="0" baseline="0" dirty="0">
                <a:latin typeface="UGent Panno Text SemiLight" panose="02000406040000040003" pitchFamily="2" charset="0"/>
              </a:rPr>
              <a:t>Click to add subtitle</a:t>
            </a:r>
            <a:endParaRPr lang="en-BE" sz="3982" b="0" i="0" baseline="0" dirty="0">
              <a:latin typeface="UGent Panno Text SemiLight" panose="02000406040000040003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C2FBC6-E436-D1CA-B831-5045F9D578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664" y="356971"/>
            <a:ext cx="15491921" cy="1270977"/>
          </a:xfrm>
          <a:prstGeom prst="rect">
            <a:avLst/>
          </a:prstGeom>
        </p:spPr>
        <p:txBody>
          <a:bodyPr tIns="0" bIns="0"/>
          <a:lstStyle>
            <a:lvl1pPr>
              <a:defRPr sz="6257" b="1" i="0" cap="all" baseline="0">
                <a:solidFill>
                  <a:srgbClr val="1E64C8"/>
                </a:solidFill>
                <a:latin typeface="UGent Panno Text" panose="02000506040000040003" pitchFamily="2" charset="0"/>
              </a:defRPr>
            </a:lvl1pPr>
          </a:lstStyle>
          <a:p>
            <a:r>
              <a:rPr lang="en-GB" dirty="0"/>
              <a:t>CLICK TO ADD 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45936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9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9B38-4062-3544-B884-9B34D23BDCA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1663" y="2687658"/>
            <a:ext cx="15491472" cy="5389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UGent Panno Text" panose="02000506040000040003" pitchFamily="2" charset="0"/>
              </a:defRPr>
            </a:lvl1pPr>
            <a:lvl2pPr marL="13546" indent="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2pPr>
            <a:lvl3pPr marL="1140081" indent="-374759">
              <a:buClr>
                <a:srgbClr val="1E64C8"/>
              </a:buClr>
              <a:tabLst/>
              <a:defRPr baseline="0">
                <a:latin typeface="UGent Panno Text" panose="02000506040000040003" pitchFamily="2" charset="0"/>
              </a:defRPr>
            </a:lvl3pPr>
            <a:lvl4pPr>
              <a:defRPr baseline="0">
                <a:latin typeface="UGent Panno Text" panose="02000506040000040003" pitchFamily="2" charset="0"/>
              </a:defRPr>
            </a:lvl4pPr>
            <a:lvl5pPr>
              <a:defRPr baseline="0">
                <a:latin typeface="UGent Panno Text" panose="02000506040000040003" pitchFamily="2" charset="0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Level 1</a:t>
            </a:r>
          </a:p>
          <a:p>
            <a:pPr lvl="2"/>
            <a:r>
              <a:rPr lang="en-GB" dirty="0"/>
              <a:t>Level 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674F96B-ACC8-7B86-3350-B2CBDF3510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2113" y="1635760"/>
            <a:ext cx="15491472" cy="7811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1E64C8"/>
                </a:solidFill>
                <a:latin typeface="UGent Panno Text" panose="02000506040000040003" pitchFamily="2" charset="0"/>
              </a:defRPr>
            </a:lvl1pPr>
          </a:lstStyle>
          <a:p>
            <a:r>
              <a:rPr lang="en-GB" sz="3982" b="0" i="0" baseline="0" dirty="0">
                <a:latin typeface="UGent Panno Text SemiLight" panose="02000406040000040003" pitchFamily="2" charset="0"/>
              </a:rPr>
              <a:t>Click to add subtitle</a:t>
            </a:r>
            <a:endParaRPr lang="en-BE" sz="3982" b="0" i="0" baseline="0" dirty="0">
              <a:latin typeface="UGent Panno Text SemiLight" panose="02000406040000040003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986D91-BB3B-0E85-A2F8-E3C6F52F5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664" y="356971"/>
            <a:ext cx="15491921" cy="1270977"/>
          </a:xfrm>
          <a:prstGeom prst="rect">
            <a:avLst/>
          </a:prstGeom>
        </p:spPr>
        <p:txBody>
          <a:bodyPr tIns="0" bIns="0"/>
          <a:lstStyle>
            <a:lvl1pPr>
              <a:defRPr sz="6257" b="1" i="0" cap="all" baseline="0">
                <a:solidFill>
                  <a:srgbClr val="1E64C8"/>
                </a:solidFill>
                <a:latin typeface="UGent Panno Text" panose="02000506040000040003" pitchFamily="2" charset="0"/>
              </a:defRPr>
            </a:lvl1pPr>
          </a:lstStyle>
          <a:p>
            <a:r>
              <a:rPr lang="en-GB" dirty="0"/>
              <a:t>CLICK TO ADD TITLE</a:t>
            </a:r>
            <a:endParaRPr lang="en-B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55AF86B-F734-8340-E648-3D65B5AB3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034" y="9040143"/>
            <a:ext cx="390120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56CDD36-F759-E199-BB9D-E10192080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3436" y="9040143"/>
            <a:ext cx="585180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045A16-1DD6-98A9-EA11-0694A0D36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45439" y="9040143"/>
            <a:ext cx="390120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D3A25-F5F4-AF4A-8239-A533218656DA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779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2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291074" y="266218"/>
            <a:ext cx="15183366" cy="56793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>
            <a:normAutofit/>
          </a:bodyPr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 sz="5400"/>
            </a:lvl1pPr>
            <a:lvl2pPr marL="1170000" indent="-450000">
              <a:lnSpc>
                <a:spcPct val="120000"/>
              </a:lnSpc>
              <a:defRPr sz="4400"/>
            </a:lvl2pPr>
            <a:lvl3pPr marL="1756800" indent="-450000" defTabSz="457200">
              <a:lnSpc>
                <a:spcPct val="120000"/>
              </a:lnSpc>
              <a:defRPr sz="4000"/>
            </a:lvl3pPr>
            <a:lvl4pPr marL="2329200" indent="-550800" defTabSz="457200">
              <a:lnSpc>
                <a:spcPct val="120000"/>
              </a:lnSpc>
              <a:defRPr sz="3200"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 sz="28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17/04/2025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‹#›</a:t>
            </a:fld>
            <a:r>
              <a:rPr lang="en-GB" dirty="0"/>
              <a:t>/38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17/04/2025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17/04/2025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17/04/2025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17-4-2025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290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17-4-2025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06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17/04/2025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smtClean="0"/>
              <a:pPr/>
              <a:t>‹#›</a:t>
            </a:fld>
            <a:r>
              <a:rPr lang="en-GB" dirty="0"/>
              <a:t>/38</a:t>
            </a:r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" y="7905600"/>
            <a:ext cx="2770638" cy="18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  <p:sldLayoutId id="2147483679" r:id="rId11"/>
    <p:sldLayoutId id="2147483680" r:id="rId12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C2F-280B-8E40-CF6F-2E2BA7636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Exploring Automated 3D Segmentation and Visualization for Post-Treatment Gliomas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F5996-4D53-54D0-80DC-49254207B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Challenges, Insights, and Future Directions from the </a:t>
            </a:r>
            <a:r>
              <a:rPr lang="en-GB" dirty="0" err="1"/>
              <a:t>BraTS</a:t>
            </a:r>
            <a:r>
              <a:rPr lang="en-GB" dirty="0"/>
              <a:t> 2024 Adult Glioma Post Treatment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8030B-C878-3F48-A0F4-FE586F2AB4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Rc4 </a:t>
            </a:r>
            <a:r>
              <a:rPr lang="en-GB" dirty="0" err="1"/>
              <a:t>irtp</a:t>
            </a:r>
            <a:r>
              <a:rPr lang="en-GB" dirty="0"/>
              <a:t> – 3D computer vision school</a:t>
            </a:r>
          </a:p>
          <a:p>
            <a:pPr lvl="1"/>
            <a:r>
              <a:rPr lang="en-GB" dirty="0"/>
              <a:t>Eugene </a:t>
            </a:r>
            <a:r>
              <a:rPr lang="en-GB" dirty="0" err="1"/>
              <a:t>kim</a:t>
            </a:r>
            <a:r>
              <a:rPr lang="en-GB" dirty="0"/>
              <a:t> (02217059)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02B591-A7A2-89C5-2351-317821B337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4166370-C0FA-F5E2-810E-01BA2D1EFB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FA88B2-FBAA-4502-69EC-15ED83537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418A1F-7BC6-CAAA-6418-BC29ED90DD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27535D5-AAF4-0B08-D983-08AA2E0931EE}"/>
              </a:ext>
            </a:extLst>
          </p:cNvPr>
          <p:cNvSpPr txBox="1">
            <a:spLocks/>
          </p:cNvSpPr>
          <p:nvPr/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30036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36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458788" algn="l" defTabSz="130036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50" indent="-541338" algn="l" defTabSz="130036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325" indent="-1158875" algn="l" defTabSz="1300368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184E0-0BD4-4705-A12B-9B71DDE63301}" type="slidenum">
              <a:rPr lang="en-GB" smtClean="0"/>
              <a:pPr/>
              <a:t>1</a:t>
            </a:fld>
            <a:r>
              <a:rPr lang="en-GB"/>
              <a:t>/38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97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C7EB-F212-893E-0886-DA698129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Clinical significance of automated segmentation in post-treatment gliomas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9D625-EC22-7AFD-F153-B870C982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926770"/>
            <a:ext cx="15699575" cy="596359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GB" dirty="0"/>
              <a:t>Helps monitor </a:t>
            </a:r>
            <a:r>
              <a:rPr lang="en-GB" dirty="0" err="1"/>
              <a:t>tumor</a:t>
            </a:r>
            <a:r>
              <a:rPr lang="en-GB" dirty="0"/>
              <a:t> progression across different timepoints.</a:t>
            </a:r>
          </a:p>
          <a:p>
            <a:pPr>
              <a:lnSpc>
                <a:spcPct val="160000"/>
              </a:lnSpc>
            </a:pPr>
            <a:r>
              <a:rPr lang="en-GB" dirty="0"/>
              <a:t>Assists in differentiating </a:t>
            </a:r>
            <a:r>
              <a:rPr lang="en-GB" dirty="0" err="1"/>
              <a:t>tumor</a:t>
            </a:r>
            <a:r>
              <a:rPr lang="en-GB" dirty="0"/>
              <a:t> recurrence from treatment effects (e.g., radiation necrosis vs. actual </a:t>
            </a:r>
            <a:r>
              <a:rPr lang="en-GB" dirty="0" err="1"/>
              <a:t>tumor</a:t>
            </a:r>
            <a:r>
              <a:rPr lang="en-GB" dirty="0"/>
              <a:t> regrowth).</a:t>
            </a:r>
          </a:p>
          <a:p>
            <a:pPr>
              <a:lnSpc>
                <a:spcPct val="160000"/>
              </a:lnSpc>
            </a:pPr>
            <a:r>
              <a:rPr lang="en-GB" dirty="0"/>
              <a:t>Enables quantitative analysis for personalized treatment strategies.</a:t>
            </a:r>
          </a:p>
          <a:p>
            <a:pPr marL="8640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A4FC-A3D3-147A-9463-84B0F988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10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6474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C6E5-5645-0D0B-04BE-4AA47C387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 err="1"/>
              <a:t>BraTS</a:t>
            </a:r>
            <a:r>
              <a:rPr lang="en-GB" sz="8000" dirty="0"/>
              <a:t> 2024 challenge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05A96E-AF9A-CE81-D2D6-F95366C2F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11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29362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9F18-CA1B-B42C-20C0-D0900377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BraTS</a:t>
            </a:r>
            <a:r>
              <a:rPr lang="en-GB" dirty="0"/>
              <a:t> 2024 adult glioma post-treatment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716D6-852E-75D8-A8CC-39E4D1F0E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12</a:t>
            </a:fld>
            <a:r>
              <a:rPr lang="en-GB" noProof="0" dirty="0"/>
              <a:t>/38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418869F-8C39-11A8-0F4F-7BD32830F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765305"/>
            <a:ext cx="8440737" cy="6696075"/>
          </a:xfrm>
        </p:spPr>
        <p:txBody>
          <a:bodyPr>
            <a:normAutofit fontScale="55000" lnSpcReduction="20000"/>
          </a:bodyPr>
          <a:lstStyle/>
          <a:p>
            <a:pPr marL="993600" lvl="1" indent="-450000">
              <a:lnSpc>
                <a:spcPct val="170000"/>
              </a:lnSpc>
              <a:defRPr/>
            </a:pPr>
            <a:r>
              <a:rPr lang="en-GB" sz="5800" b="1" u="sng" dirty="0">
                <a:solidFill>
                  <a:prstClr val="black"/>
                </a:solidFill>
                <a:latin typeface="Arial"/>
              </a:rPr>
              <a:t>Objective</a:t>
            </a:r>
            <a:r>
              <a:rPr lang="en-GB" sz="5800" dirty="0">
                <a:solidFill>
                  <a:prstClr val="black"/>
                </a:solidFill>
                <a:latin typeface="Arial"/>
              </a:rPr>
              <a:t>: 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lang="en-GB" sz="5400" dirty="0">
                <a:solidFill>
                  <a:prstClr val="black"/>
                </a:solidFill>
                <a:latin typeface="Arial"/>
              </a:rPr>
              <a:t>Develop automated segmentation models for post-treatment gliomas.</a:t>
            </a:r>
          </a:p>
          <a:p>
            <a:pPr marL="993600" lvl="1" indent="-450000">
              <a:lnSpc>
                <a:spcPct val="170000"/>
              </a:lnSpc>
              <a:defRPr/>
            </a:pPr>
            <a:r>
              <a:rPr lang="en-GB" sz="5800" b="1" u="sng" dirty="0">
                <a:solidFill>
                  <a:prstClr val="black"/>
                </a:solidFill>
                <a:latin typeface="Arial"/>
              </a:rPr>
              <a:t>Dataset</a:t>
            </a:r>
            <a:r>
              <a:rPr lang="en-GB" sz="5800" dirty="0">
                <a:solidFill>
                  <a:prstClr val="black"/>
                </a:solidFill>
                <a:latin typeface="Arial"/>
              </a:rPr>
              <a:t>: </a:t>
            </a:r>
            <a:endParaRPr lang="en-GB" sz="5800" b="1" u="sng" dirty="0">
              <a:solidFill>
                <a:prstClr val="black"/>
              </a:solidFill>
              <a:latin typeface="Arial"/>
            </a:endParaRPr>
          </a:p>
          <a:p>
            <a:pPr marL="1436513" lvl="2" indent="-450000">
              <a:lnSpc>
                <a:spcPct val="170000"/>
              </a:lnSpc>
              <a:defRPr/>
            </a:pPr>
            <a:r>
              <a:rPr lang="en-GB" sz="5400" dirty="0">
                <a:solidFill>
                  <a:prstClr val="black"/>
                </a:solidFill>
                <a:latin typeface="Arial"/>
              </a:rPr>
              <a:t>includes multi-modal MRI images with glioma annotations.</a:t>
            </a:r>
          </a:p>
          <a:p>
            <a:pPr marL="993600" lvl="1" indent="-450000">
              <a:lnSpc>
                <a:spcPct val="170000"/>
              </a:lnSpc>
              <a:defRPr/>
            </a:pPr>
            <a:r>
              <a:rPr lang="en-GB" sz="5800" b="1" u="sng" dirty="0">
                <a:solidFill>
                  <a:prstClr val="black"/>
                </a:solidFill>
                <a:latin typeface="Arial"/>
              </a:rPr>
              <a:t>Post-treatment focus</a:t>
            </a:r>
            <a:r>
              <a:rPr lang="en-GB" sz="5800" dirty="0">
                <a:solidFill>
                  <a:prstClr val="black"/>
                </a:solidFill>
                <a:latin typeface="Arial"/>
              </a:rPr>
              <a:t>: </a:t>
            </a:r>
            <a:endParaRPr lang="en-GB" sz="5800" b="1" u="sng" dirty="0">
              <a:solidFill>
                <a:prstClr val="black"/>
              </a:solidFill>
              <a:latin typeface="Arial"/>
            </a:endParaRPr>
          </a:p>
          <a:p>
            <a:pPr marL="1436513" lvl="2" indent="-450000">
              <a:lnSpc>
                <a:spcPct val="170000"/>
              </a:lnSpc>
              <a:defRPr/>
            </a:pPr>
            <a:r>
              <a:rPr lang="en-GB" sz="5400" dirty="0">
                <a:solidFill>
                  <a:prstClr val="black"/>
                </a:solidFill>
                <a:latin typeface="Arial"/>
              </a:rPr>
              <a:t>Distinguishing recurrence from treatment effects.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77857726-498D-D46F-0AFD-12BDE96F7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33" r="2333"/>
          <a:stretch>
            <a:fillRect/>
          </a:stretch>
        </p:blipFill>
        <p:spPr>
          <a:xfrm>
            <a:off x="10104438" y="1779815"/>
            <a:ext cx="6300787" cy="64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BEC3-7C23-EDF0-370E-17C1E19E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Distinguishing </a:t>
            </a:r>
            <a:r>
              <a:rPr lang="en-GB" dirty="0" err="1"/>
              <a:t>tumor</a:t>
            </a:r>
            <a:r>
              <a:rPr lang="en-GB" dirty="0"/>
              <a:t> subregions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1A0B-063A-4DCC-230B-EE8B2529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68DF8-F9DB-CF83-4509-E5724AB1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13</a:t>
            </a:fld>
            <a:r>
              <a:rPr lang="en-GB" noProof="0" dirty="0"/>
              <a:t>/38</a:t>
            </a:r>
          </a:p>
        </p:txBody>
      </p:sp>
      <p:pic>
        <p:nvPicPr>
          <p:cNvPr id="5" name="Picture 8" descr="The 2024 Brain Tumor Segmentation (BraTS) Challenge: Glioma Segmentation on  Post-treatment MRI">
            <a:extLst>
              <a:ext uri="{FF2B5EF4-FFF2-40B4-BE49-F238E27FC236}">
                <a16:creationId xmlns:a16="http://schemas.microsoft.com/office/drawing/2014/main" id="{9608084D-8EA6-3E95-689D-128960C44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>
            <a:fillRect/>
          </a:stretch>
        </p:blipFill>
        <p:spPr bwMode="auto">
          <a:xfrm>
            <a:off x="587375" y="1371600"/>
            <a:ext cx="16070263" cy="729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6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25D2-3806-071F-4A53-1500CFA7F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 anchor="t">
            <a:normAutofit/>
          </a:bodyPr>
          <a:lstStyle/>
          <a:p>
            <a:r>
              <a:rPr lang="en-GB" dirty="0"/>
              <a:t>timeline</a:t>
            </a:r>
          </a:p>
        </p:txBody>
      </p:sp>
      <p:pic>
        <p:nvPicPr>
          <p:cNvPr id="7" name="Content Placeholder 5" descr="A diagram of a process&#10;&#10;AI-generated content may be incorrect.">
            <a:extLst>
              <a:ext uri="{FF2B5EF4-FFF2-40B4-BE49-F238E27FC236}">
                <a16:creationId xmlns:a16="http://schemas.microsoft.com/office/drawing/2014/main" id="{F56F5ED1-2F41-56FD-9C00-3DACF9695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835825" y="1677192"/>
            <a:ext cx="15699575" cy="573034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7D3B1-A106-A564-65DF-23302BCF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09516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1C03-F793-0E48-FE8F-0F4191118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Dataset preprocessing &amp;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09B629-89CB-8E09-54AF-B1840733D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15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86660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9041-D216-7B3D-4AAA-6B09BE05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 anchor="ctr">
            <a:normAutofit/>
          </a:bodyPr>
          <a:lstStyle/>
          <a:p>
            <a:r>
              <a:rPr lang="en-GB" dirty="0"/>
              <a:t>Brief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4AC8-DF15-2788-8540-6EF18D3E5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7754537" cy="6696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4200"/>
              <a:t>Training and validation datasets with multi-timepoint MRI scans.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4200"/>
              <a:t>Ground truth only provided for the training set; validation used as test set.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4200"/>
              <a:t>Variability in the number of timepoints per patient (1 to 10).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3FCBA-B727-F6D4-FC94-F9B8A6F6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r>
              <a:rPr lang="en-GB" noProof="0" dirty="0"/>
              <a:t>//38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4D5200-0588-C9DC-C29D-02A1AA02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900" y="683846"/>
            <a:ext cx="5828114" cy="8066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813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F05154-CC57-2C5A-E9C0-A608F8DC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Placeholder 5" descr="A collage of images of a brain&#10;&#10;AI-generated content may be incorrect.">
            <a:extLst>
              <a:ext uri="{FF2B5EF4-FFF2-40B4-BE49-F238E27FC236}">
                <a16:creationId xmlns:a16="http://schemas.microsoft.com/office/drawing/2014/main" id="{D87CB551-9164-097F-EB31-6A29E20C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83" y="252000"/>
            <a:ext cx="12640139" cy="8437294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C7073-D159-0F1C-B69C-A2D98767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r>
              <a:rPr lang="en-GB" noProof="0" dirty="0"/>
              <a:t>//38</a:t>
            </a:r>
          </a:p>
        </p:txBody>
      </p:sp>
    </p:spTree>
    <p:extLst>
      <p:ext uri="{BB962C8B-B14F-4D97-AF65-F5344CB8AC3E}">
        <p14:creationId xmlns:p14="http://schemas.microsoft.com/office/powerpoint/2010/main" val="416669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F25B-9943-657C-7270-78932A97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 anchor="t">
            <a:normAutofit/>
          </a:bodyPr>
          <a:lstStyle/>
          <a:p>
            <a:r>
              <a:rPr lang="en-GB" sz="5000"/>
              <a:t>Data Preprocessing &amp; Splitting strategy</a:t>
            </a:r>
          </a:p>
        </p:txBody>
      </p:sp>
      <p:pic>
        <p:nvPicPr>
          <p:cNvPr id="8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04076F3-D501-CC9D-CEE7-8BB74553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6435" y="2475493"/>
            <a:ext cx="10141807" cy="39553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01BF8-C8AF-220B-6536-E1A211879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18</a:t>
            </a:fld>
            <a:r>
              <a:rPr lang="en-GB" noProof="0" dirty="0"/>
              <a:t>//38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9277A84-3E40-DAD6-2A0F-F03A8A74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6805946" cy="6696000"/>
          </a:xfrm>
        </p:spPr>
        <p:txBody>
          <a:bodyPr>
            <a:normAutofit fontScale="70000" lnSpcReduction="20000"/>
          </a:bodyPr>
          <a:lstStyle/>
          <a:p>
            <a:pPr marL="543600" lvl="1" indent="0">
              <a:lnSpc>
                <a:spcPct val="170000"/>
              </a:lnSpc>
              <a:spcAft>
                <a:spcPts val="600"/>
              </a:spcAft>
              <a:buNone/>
              <a:defRPr/>
            </a:pPr>
            <a:r>
              <a:rPr kumimoji="0" lang="en-GB" sz="41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Preprocessing Steps:</a:t>
            </a:r>
          </a:p>
          <a:p>
            <a:pPr marL="1436513" lvl="2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 </a:t>
            </a:r>
            <a:r>
              <a:rPr kumimoji="0" lang="en-GB" sz="41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BraTS</a:t>
            </a: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1977850" lvl="3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Skull stripping.</a:t>
            </a:r>
          </a:p>
          <a:p>
            <a:pPr marL="1977850" lvl="3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Co-registration of all sequences.</a:t>
            </a:r>
          </a:p>
          <a:p>
            <a:pPr marL="1977850" lvl="3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Resampling to uniform spacing (182×218×182).</a:t>
            </a:r>
          </a:p>
          <a:p>
            <a:pPr marL="1436513" lvl="2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By myself</a:t>
            </a: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1977850" lvl="3" indent="-450000">
              <a:lnSpc>
                <a:spcPct val="170000"/>
              </a:lnSpc>
              <a:spcAft>
                <a:spcPts val="600"/>
              </a:spcAft>
              <a:defRPr/>
            </a:pPr>
            <a:r>
              <a:rPr kumimoji="0" lang="en-GB" sz="4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Normalization (z-score)</a:t>
            </a:r>
          </a:p>
        </p:txBody>
      </p:sp>
    </p:spTree>
    <p:extLst>
      <p:ext uri="{BB962C8B-B14F-4D97-AF65-F5344CB8AC3E}">
        <p14:creationId xmlns:p14="http://schemas.microsoft.com/office/powerpoint/2010/main" val="19549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5C3F-447A-4243-389B-2316EBB85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DE0B-8751-D986-95B3-FC7101BB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 anchor="t">
            <a:normAutofit/>
          </a:bodyPr>
          <a:lstStyle/>
          <a:p>
            <a:r>
              <a:rPr lang="en-GB" sz="5000"/>
              <a:t>Data Preprocessing &amp; Splitting strategy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E8496B-2506-1D0E-B8DB-934C1FDF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563" y="1371918"/>
            <a:ext cx="5685750" cy="64980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5F6C-6A8B-6872-2303-C377D5174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19</a:t>
            </a:fld>
            <a:r>
              <a:rPr lang="en-GB" noProof="0" dirty="0"/>
              <a:t>/38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F333A0E-01CC-4250-C2CB-817BED1CD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>
            <a:normAutofit/>
          </a:bodyPr>
          <a:lstStyle/>
          <a:p>
            <a:pPr marL="543600" lvl="1" indent="0">
              <a:spcAft>
                <a:spcPts val="600"/>
              </a:spcAft>
              <a:buNone/>
              <a:defRPr/>
            </a:pPr>
            <a:r>
              <a:rPr lang="en-GB" b="1" u="sng" dirty="0"/>
              <a:t>Data Splitting</a:t>
            </a:r>
            <a:r>
              <a:rPr kumimoji="0" lang="en-GB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:</a:t>
            </a:r>
          </a:p>
          <a:p>
            <a:pPr marL="1436513" lvl="2" indent="-450000">
              <a:spcAft>
                <a:spcPts val="600"/>
              </a:spcAft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Splitting strategy for 5-fold cross-validation ensuring patient-wise distribution.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B12C8B-07A5-5CE3-316D-46600F203726}"/>
              </a:ext>
            </a:extLst>
          </p:cNvPr>
          <p:cNvSpPr txBox="1">
            <a:spLocks/>
          </p:cNvSpPr>
          <p:nvPr/>
        </p:nvSpPr>
        <p:spPr>
          <a:xfrm>
            <a:off x="9891074" y="7585242"/>
            <a:ext cx="1395746" cy="296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36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458788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50" indent="-541338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325" indent="-1158875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3600" lvl="1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GB" sz="4000" dirty="0"/>
              <a:t>.</a:t>
            </a:r>
          </a:p>
          <a:p>
            <a:pPr marL="543600" lvl="1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GB" sz="4000" dirty="0"/>
              <a:t>.</a:t>
            </a:r>
          </a:p>
          <a:p>
            <a:pPr marL="543600" lvl="1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GB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39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FFDF-FD47-2972-9290-22BA6292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C0BA-CC0E-A9B8-E9E3-F5F11149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u="sng" dirty="0"/>
              <a:t>Introduction</a:t>
            </a:r>
            <a:r>
              <a:rPr lang="en-GB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Gliomas, </a:t>
            </a:r>
            <a:r>
              <a:rPr lang="en-GB" dirty="0" err="1"/>
              <a:t>mpMRI</a:t>
            </a:r>
            <a:r>
              <a:rPr lang="en-GB" dirty="0"/>
              <a:t>, importance of automated segmentation.</a:t>
            </a:r>
          </a:p>
          <a:p>
            <a:pPr>
              <a:lnSpc>
                <a:spcPct val="170000"/>
              </a:lnSpc>
            </a:pPr>
            <a:r>
              <a:rPr lang="en-GB" b="1" u="sng" dirty="0" err="1"/>
              <a:t>BraTS</a:t>
            </a:r>
            <a:r>
              <a:rPr lang="en-GB" b="1" u="sng" dirty="0"/>
              <a:t> 2024 Challenge</a:t>
            </a:r>
            <a:r>
              <a:rPr lang="en-GB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Dataset overview and challenge description.</a:t>
            </a:r>
          </a:p>
          <a:p>
            <a:pPr>
              <a:lnSpc>
                <a:spcPct val="170000"/>
              </a:lnSpc>
            </a:pPr>
            <a:r>
              <a:rPr lang="en-GB" b="1" u="sng" dirty="0"/>
              <a:t>Dataset Preprocessing &amp; Description</a:t>
            </a:r>
            <a:r>
              <a:rPr lang="en-GB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Data preprocessing steps and dataset structure.</a:t>
            </a:r>
          </a:p>
          <a:p>
            <a:pPr>
              <a:lnSpc>
                <a:spcPct val="170000"/>
              </a:lnSpc>
            </a:pPr>
            <a:r>
              <a:rPr lang="en-GB" b="1" u="sng" dirty="0"/>
              <a:t>3D U-Net Approach</a:t>
            </a:r>
            <a:r>
              <a:rPr lang="en-GB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Modifications for post-treatment gliomas and model adjustments.</a:t>
            </a:r>
          </a:p>
          <a:p>
            <a:pPr>
              <a:lnSpc>
                <a:spcPct val="170000"/>
              </a:lnSpc>
            </a:pPr>
            <a:r>
              <a:rPr lang="en-GB" b="1" u="sng" dirty="0"/>
              <a:t>First Winner’s Approach</a:t>
            </a:r>
            <a:r>
              <a:rPr lang="en-GB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Overview of the first winner’s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D9076-4993-637F-C7EC-7F18A140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57643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DD63-6129-D99D-350D-9218D07AF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3D u-net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09C39-F1B3-45F7-265C-B3F7FDCB4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20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93386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1751-6541-16D8-BD18-3A83FF60E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5F491-8865-8619-A9CF-B3D47F8FD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7873" y="1361440"/>
            <a:ext cx="15491472" cy="78119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3D U-Net based pipeline for </a:t>
            </a:r>
            <a:r>
              <a:rPr lang="en-GB" dirty="0" err="1"/>
              <a:t>BraTS</a:t>
            </a:r>
            <a:r>
              <a:rPr lang="en-GB" dirty="0"/>
              <a:t> 2024 Post-treatment Glioma Dataset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287260-03AE-9FF6-C305-0C121769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Monai-based 3D U-Net for Segmentation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A5A75-80D9-92B1-3D86-122615D25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1D3A25-F5F4-AF4A-8239-A533218656DA}" type="slidenum">
              <a:rPr lang="en-BE" smtClean="0"/>
              <a:pPr/>
              <a:t>21</a:t>
            </a:fld>
            <a:r>
              <a:rPr lang="en-GB" noProof="0" dirty="0"/>
              <a:t>/38</a:t>
            </a:r>
            <a:endParaRPr lang="en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C85C1-25A6-6E31-70B7-2E5B8A92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423" y="2413338"/>
            <a:ext cx="15491472" cy="538976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088C3-18C5-840F-6E82-D957E7F97C08}"/>
              </a:ext>
            </a:extLst>
          </p:cNvPr>
          <p:cNvSpPr/>
          <p:nvPr/>
        </p:nvSpPr>
        <p:spPr>
          <a:xfrm>
            <a:off x="14451420" y="5572933"/>
            <a:ext cx="2614395" cy="2847893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7FC4A-5BFF-59B7-E77E-22673CE28508}"/>
              </a:ext>
            </a:extLst>
          </p:cNvPr>
          <p:cNvSpPr/>
          <p:nvPr/>
        </p:nvSpPr>
        <p:spPr>
          <a:xfrm>
            <a:off x="11057238" y="5582413"/>
            <a:ext cx="3277567" cy="2847893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BEEE2-4C5F-82AC-B128-DDD4F9D8FEE2}"/>
              </a:ext>
            </a:extLst>
          </p:cNvPr>
          <p:cNvSpPr/>
          <p:nvPr/>
        </p:nvSpPr>
        <p:spPr>
          <a:xfrm>
            <a:off x="7641539" y="5582780"/>
            <a:ext cx="3277567" cy="2847893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CF900-5FA7-978C-9E18-4445BFBE79CE}"/>
              </a:ext>
            </a:extLst>
          </p:cNvPr>
          <p:cNvSpPr/>
          <p:nvPr/>
        </p:nvSpPr>
        <p:spPr>
          <a:xfrm>
            <a:off x="365760" y="5579697"/>
            <a:ext cx="7127775" cy="2847893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D4CFD-FC22-5FBE-8083-46BCF6C9CD6E}"/>
              </a:ext>
            </a:extLst>
          </p:cNvPr>
          <p:cNvSpPr/>
          <p:nvPr/>
        </p:nvSpPr>
        <p:spPr>
          <a:xfrm>
            <a:off x="372384" y="1388175"/>
            <a:ext cx="7127775" cy="4026458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A6DAF-700C-9AF8-D17C-87693D4997D4}"/>
              </a:ext>
            </a:extLst>
          </p:cNvPr>
          <p:cNvSpPr txBox="1"/>
          <p:nvPr/>
        </p:nvSpPr>
        <p:spPr>
          <a:xfrm>
            <a:off x="3132859" y="1728206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atin typeface="UGent Panno Text Medium" panose="02000606040000040003" pitchFamily="2" charset="0"/>
              </a:rPr>
              <a:t>MRI Scans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80226A40-95ED-550F-A3D2-76AE6F9CA7DA}"/>
              </a:ext>
            </a:extLst>
          </p:cNvPr>
          <p:cNvSpPr/>
          <p:nvPr/>
        </p:nvSpPr>
        <p:spPr>
          <a:xfrm>
            <a:off x="630064" y="2768663"/>
            <a:ext cx="1671476" cy="1494711"/>
          </a:xfrm>
          <a:prstGeom prst="cub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78" t="-3313" r="-40924" b="-157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47780AF-D3A6-F014-AD83-7081259E5672}"/>
              </a:ext>
            </a:extLst>
          </p:cNvPr>
          <p:cNvSpPr/>
          <p:nvPr/>
        </p:nvSpPr>
        <p:spPr>
          <a:xfrm>
            <a:off x="2279762" y="2768663"/>
            <a:ext cx="1671476" cy="1494711"/>
          </a:xfrm>
          <a:prstGeom prst="cub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477" t="-2448" r="-41536" b="-244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8822141E-1FFC-ACEB-6497-B09B7262CA90}"/>
              </a:ext>
            </a:extLst>
          </p:cNvPr>
          <p:cNvSpPr/>
          <p:nvPr/>
        </p:nvSpPr>
        <p:spPr>
          <a:xfrm>
            <a:off x="3929460" y="2783047"/>
            <a:ext cx="1671476" cy="1494711"/>
          </a:xfrm>
          <a:prstGeom prst="cube">
            <a:avLst/>
          </a:prstGeom>
          <a:blipFill dpi="0" rotWithShape="1">
            <a:blip r:embed="rId5"/>
            <a:srcRect/>
            <a:stretch>
              <a:fillRect l="-39477" t="-2448" r="-41536" b="-244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4021A2F-2686-791B-F237-67D47B07DC57}"/>
              </a:ext>
            </a:extLst>
          </p:cNvPr>
          <p:cNvSpPr/>
          <p:nvPr/>
        </p:nvSpPr>
        <p:spPr>
          <a:xfrm>
            <a:off x="5579158" y="2783047"/>
            <a:ext cx="1671476" cy="1494711"/>
          </a:xfrm>
          <a:prstGeom prst="cube">
            <a:avLst/>
          </a:prstGeom>
          <a:blipFill dpi="0" rotWithShape="1">
            <a:blip r:embed="rId6"/>
            <a:srcRect/>
            <a:stretch>
              <a:fillRect l="-39477" t="-2448" r="-41536" b="-2448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2C415-96C5-FF87-D9E5-A8798A2C7EF2}"/>
              </a:ext>
            </a:extLst>
          </p:cNvPr>
          <p:cNvSpPr txBox="1"/>
          <p:nvPr/>
        </p:nvSpPr>
        <p:spPr>
          <a:xfrm>
            <a:off x="670766" y="4396727"/>
            <a:ext cx="159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Gent Panno Text Medium" panose="02000606040000040003" pitchFamily="2" charset="0"/>
              </a:rPr>
              <a:t>T1-weighted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F39F4-975E-9102-6654-B3C781097382}"/>
              </a:ext>
            </a:extLst>
          </p:cNvPr>
          <p:cNvSpPr txBox="1"/>
          <p:nvPr/>
        </p:nvSpPr>
        <p:spPr>
          <a:xfrm>
            <a:off x="2232287" y="4299397"/>
            <a:ext cx="167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UGent Panno Text Medium" panose="02000606040000040003" pitchFamily="2" charset="0"/>
              </a:rPr>
              <a:t>Post-contrast T1-weighted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6C9C2-269C-DAC0-A78B-CDAC8D7115DE}"/>
              </a:ext>
            </a:extLst>
          </p:cNvPr>
          <p:cNvSpPr txBox="1"/>
          <p:nvPr/>
        </p:nvSpPr>
        <p:spPr>
          <a:xfrm>
            <a:off x="4105828" y="4460757"/>
            <a:ext cx="1087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UGent Panno Text Medium" panose="02000606040000040003" pitchFamily="2" charset="0"/>
              </a:rPr>
              <a:t>T2 FLAIR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C293E-7B01-14AC-9F07-56874780F68D}"/>
              </a:ext>
            </a:extLst>
          </p:cNvPr>
          <p:cNvSpPr txBox="1"/>
          <p:nvPr/>
        </p:nvSpPr>
        <p:spPr>
          <a:xfrm>
            <a:off x="5594137" y="4470884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UGent Panno Text Medium" panose="02000606040000040003" pitchFamily="2" charset="0"/>
              </a:rPr>
              <a:t>T2-weighted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EFE8C52-71A3-E4CE-EEF8-CD9BC50CFFDE}"/>
              </a:ext>
            </a:extLst>
          </p:cNvPr>
          <p:cNvSpPr/>
          <p:nvPr/>
        </p:nvSpPr>
        <p:spPr>
          <a:xfrm rot="5400000">
            <a:off x="3531535" y="5372147"/>
            <a:ext cx="545542" cy="406953"/>
          </a:xfrm>
          <a:prstGeom prst="rightArrow">
            <a:avLst/>
          </a:prstGeom>
          <a:solidFill>
            <a:srgbClr val="1E64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0A16DF-5560-0281-3085-169F6687E9EC}"/>
              </a:ext>
            </a:extLst>
          </p:cNvPr>
          <p:cNvSpPr txBox="1"/>
          <p:nvPr/>
        </p:nvSpPr>
        <p:spPr>
          <a:xfrm>
            <a:off x="3373313" y="1353628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UGent Panno Text Medium" panose="02000606040000040003" pitchFamily="2" charset="0"/>
              </a:rPr>
              <a:t>**FLAIR: Fluid Attenuated Inversion Recovery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D6893A3-EC98-D572-3E07-CD270B082710}"/>
              </a:ext>
            </a:extLst>
          </p:cNvPr>
          <p:cNvSpPr/>
          <p:nvPr/>
        </p:nvSpPr>
        <p:spPr>
          <a:xfrm>
            <a:off x="630067" y="6670761"/>
            <a:ext cx="1671476" cy="1494711"/>
          </a:xfrm>
          <a:prstGeom prst="cube">
            <a:avLst/>
          </a:prstGeom>
          <a:blipFill dpi="0" rotWithShape="1">
            <a:blip r:embed="rId3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78" t="-3313" r="-40924" b="-1579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B84B02F9-F9E9-AAE4-E171-17DB3FA4D9EB}"/>
              </a:ext>
            </a:extLst>
          </p:cNvPr>
          <p:cNvSpPr/>
          <p:nvPr/>
        </p:nvSpPr>
        <p:spPr>
          <a:xfrm>
            <a:off x="2279765" y="6670761"/>
            <a:ext cx="1671476" cy="1494711"/>
          </a:xfrm>
          <a:prstGeom prst="cube">
            <a:avLst/>
          </a:prstGeom>
          <a:blipFill dpi="0" rotWithShape="1"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477" t="-2448" r="-41536" b="-2448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113FADF-F512-4B9D-D98C-C60DB5FA55E3}"/>
              </a:ext>
            </a:extLst>
          </p:cNvPr>
          <p:cNvSpPr/>
          <p:nvPr/>
        </p:nvSpPr>
        <p:spPr>
          <a:xfrm>
            <a:off x="3929463" y="6685145"/>
            <a:ext cx="1671476" cy="1494711"/>
          </a:xfrm>
          <a:prstGeom prst="cube">
            <a:avLst/>
          </a:prstGeom>
          <a:blipFill dpi="0" rotWithShape="1">
            <a:blip r:embed="rId5">
              <a:alphaModFix amt="60000"/>
            </a:blip>
            <a:srcRect/>
            <a:stretch>
              <a:fillRect l="-39477" t="-2448" r="-41536" b="-2448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E47CACA1-BCBA-94F2-9CB7-D48974865123}"/>
              </a:ext>
            </a:extLst>
          </p:cNvPr>
          <p:cNvSpPr/>
          <p:nvPr/>
        </p:nvSpPr>
        <p:spPr>
          <a:xfrm>
            <a:off x="5579161" y="6685145"/>
            <a:ext cx="1671476" cy="1494711"/>
          </a:xfrm>
          <a:prstGeom prst="cube">
            <a:avLst/>
          </a:prstGeom>
          <a:blipFill dpi="0" rotWithShape="1">
            <a:blip r:embed="rId6">
              <a:alphaModFix amt="60000"/>
            </a:blip>
            <a:srcRect/>
            <a:stretch>
              <a:fillRect l="-39477" t="-2448" r="-41536" b="-2448"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9EA9E1B7-AD1F-D9F1-2A10-B7588A6D1B76}"/>
              </a:ext>
            </a:extLst>
          </p:cNvPr>
          <p:cNvSpPr/>
          <p:nvPr/>
        </p:nvSpPr>
        <p:spPr>
          <a:xfrm>
            <a:off x="631229" y="6891035"/>
            <a:ext cx="614582" cy="620376"/>
          </a:xfrm>
          <a:prstGeom prst="cube">
            <a:avLst/>
          </a:prstGeom>
          <a:solidFill>
            <a:srgbClr val="1E64C8">
              <a:alpha val="6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4323350D-6486-6C62-5462-F9D6E2DD1303}"/>
              </a:ext>
            </a:extLst>
          </p:cNvPr>
          <p:cNvSpPr/>
          <p:nvPr/>
        </p:nvSpPr>
        <p:spPr>
          <a:xfrm>
            <a:off x="629347" y="6670303"/>
            <a:ext cx="1671476" cy="1494711"/>
          </a:xfrm>
          <a:prstGeom prst="cube">
            <a:avLst/>
          </a:prstGeom>
          <a:solidFill>
            <a:schemeClr val="dk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E7A3A33-2583-9AFD-678D-8313C369DCA2}"/>
              </a:ext>
            </a:extLst>
          </p:cNvPr>
          <p:cNvSpPr/>
          <p:nvPr/>
        </p:nvSpPr>
        <p:spPr>
          <a:xfrm>
            <a:off x="2285048" y="6892384"/>
            <a:ext cx="614582" cy="620376"/>
          </a:xfrm>
          <a:prstGeom prst="cube">
            <a:avLst/>
          </a:prstGeom>
          <a:solidFill>
            <a:srgbClr val="1E64C8">
              <a:alpha val="6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0F7DFC14-2B62-9C53-CD2B-06746D1BC38A}"/>
              </a:ext>
            </a:extLst>
          </p:cNvPr>
          <p:cNvSpPr/>
          <p:nvPr/>
        </p:nvSpPr>
        <p:spPr>
          <a:xfrm>
            <a:off x="2279762" y="6674670"/>
            <a:ext cx="1671476" cy="1494711"/>
          </a:xfrm>
          <a:prstGeom prst="cube">
            <a:avLst/>
          </a:prstGeom>
          <a:solidFill>
            <a:schemeClr val="dk1">
              <a:alpha val="25000"/>
            </a:schemeClr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9A1223A4-4341-CAE2-8362-332FC14B3985}"/>
              </a:ext>
            </a:extLst>
          </p:cNvPr>
          <p:cNvSpPr/>
          <p:nvPr/>
        </p:nvSpPr>
        <p:spPr>
          <a:xfrm>
            <a:off x="3933067" y="6905309"/>
            <a:ext cx="614582" cy="620376"/>
          </a:xfrm>
          <a:prstGeom prst="cube">
            <a:avLst/>
          </a:prstGeom>
          <a:solidFill>
            <a:srgbClr val="1E64C8">
              <a:alpha val="6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372841D1-2A41-F1B3-8D19-A5A3F48F7B31}"/>
              </a:ext>
            </a:extLst>
          </p:cNvPr>
          <p:cNvSpPr/>
          <p:nvPr/>
        </p:nvSpPr>
        <p:spPr>
          <a:xfrm>
            <a:off x="3929460" y="6689054"/>
            <a:ext cx="1671476" cy="1494711"/>
          </a:xfrm>
          <a:prstGeom prst="cube">
            <a:avLst/>
          </a:prstGeom>
          <a:solidFill>
            <a:schemeClr val="dk1">
              <a:alpha val="25000"/>
            </a:schemeClr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0245CCA7-F43A-E2AB-79B0-A74E2D223C11}"/>
              </a:ext>
            </a:extLst>
          </p:cNvPr>
          <p:cNvSpPr/>
          <p:nvPr/>
        </p:nvSpPr>
        <p:spPr>
          <a:xfrm>
            <a:off x="5576720" y="6906564"/>
            <a:ext cx="614582" cy="620376"/>
          </a:xfrm>
          <a:prstGeom prst="cube">
            <a:avLst/>
          </a:prstGeom>
          <a:solidFill>
            <a:srgbClr val="1E64C8">
              <a:alpha val="6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F8D6B6A-6D8F-C2D7-6AF3-F939CBBB1844}"/>
              </a:ext>
            </a:extLst>
          </p:cNvPr>
          <p:cNvSpPr/>
          <p:nvPr/>
        </p:nvSpPr>
        <p:spPr>
          <a:xfrm>
            <a:off x="5579158" y="6689054"/>
            <a:ext cx="1671476" cy="1494711"/>
          </a:xfrm>
          <a:prstGeom prst="cube">
            <a:avLst/>
          </a:prstGeom>
          <a:solidFill>
            <a:schemeClr val="dk1">
              <a:alpha val="25000"/>
            </a:schemeClr>
          </a:solidFill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B9813B6-82C6-EE43-23E9-1D6DDFCB8CBB}"/>
              </a:ext>
            </a:extLst>
          </p:cNvPr>
          <p:cNvSpPr/>
          <p:nvPr/>
        </p:nvSpPr>
        <p:spPr>
          <a:xfrm>
            <a:off x="7399229" y="7108966"/>
            <a:ext cx="545542" cy="406953"/>
          </a:xfrm>
          <a:prstGeom prst="rightArrow">
            <a:avLst/>
          </a:prstGeom>
          <a:solidFill>
            <a:srgbClr val="1E64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F20DE40-F56C-EE31-9DAE-63AC40CF38CE}"/>
              </a:ext>
            </a:extLst>
          </p:cNvPr>
          <p:cNvSpPr/>
          <p:nvPr/>
        </p:nvSpPr>
        <p:spPr>
          <a:xfrm>
            <a:off x="8146200" y="6567211"/>
            <a:ext cx="2288926" cy="1575361"/>
          </a:xfrm>
          <a:prstGeom prst="cub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F652D-519A-7AFB-C43D-F13067636E4B}"/>
              </a:ext>
            </a:extLst>
          </p:cNvPr>
          <p:cNvSpPr txBox="1"/>
          <p:nvPr/>
        </p:nvSpPr>
        <p:spPr>
          <a:xfrm>
            <a:off x="8272073" y="7223091"/>
            <a:ext cx="170271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UGent Panno Text Medium" panose="02000606040000040003" pitchFamily="2" charset="0"/>
              </a:rPr>
              <a:t>3D U-Net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1670C-D197-00BE-93AD-5FB4A9D08CC4}"/>
              </a:ext>
            </a:extLst>
          </p:cNvPr>
          <p:cNvSpPr txBox="1"/>
          <p:nvPr/>
        </p:nvSpPr>
        <p:spPr>
          <a:xfrm>
            <a:off x="2732909" y="5902508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atin typeface="UGent Panno Text Medium" panose="02000606040000040003" pitchFamily="2" charset="0"/>
              </a:rPr>
              <a:t>Patch Extraction</a:t>
            </a:r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612BF678-E05F-39BC-97FC-AB2D3A06B561}"/>
              </a:ext>
            </a:extLst>
          </p:cNvPr>
          <p:cNvSpPr/>
          <p:nvPr/>
        </p:nvSpPr>
        <p:spPr>
          <a:xfrm>
            <a:off x="11492897" y="7026725"/>
            <a:ext cx="521851" cy="536267"/>
          </a:xfrm>
          <a:prstGeom prst="cube">
            <a:avLst/>
          </a:prstGeom>
          <a:solidFill>
            <a:srgbClr val="C00000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pic>
        <p:nvPicPr>
          <p:cNvPr id="42" name="Picture 41" descr="A group of images of a brain&#10;&#10;AI-generated content may be incorrect.">
            <a:extLst>
              <a:ext uri="{FF2B5EF4-FFF2-40B4-BE49-F238E27FC236}">
                <a16:creationId xmlns:a16="http://schemas.microsoft.com/office/drawing/2014/main" id="{D0FA8EF3-BBE8-EB0E-B0EF-8C2E4A45C2B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69106" r="37940" b="21203"/>
          <a:stretch/>
        </p:blipFill>
        <p:spPr>
          <a:xfrm>
            <a:off x="11517816" y="7158817"/>
            <a:ext cx="364232" cy="398648"/>
          </a:xfrm>
          <a:prstGeom prst="rect">
            <a:avLst/>
          </a:prstGeom>
        </p:spPr>
      </p:pic>
      <p:sp>
        <p:nvSpPr>
          <p:cNvPr id="43" name="Cube 42">
            <a:extLst>
              <a:ext uri="{FF2B5EF4-FFF2-40B4-BE49-F238E27FC236}">
                <a16:creationId xmlns:a16="http://schemas.microsoft.com/office/drawing/2014/main" id="{43823B44-E9E7-3B42-FA38-6306F07AAD33}"/>
              </a:ext>
            </a:extLst>
          </p:cNvPr>
          <p:cNvSpPr/>
          <p:nvPr/>
        </p:nvSpPr>
        <p:spPr>
          <a:xfrm>
            <a:off x="14812555" y="6542378"/>
            <a:ext cx="1832409" cy="1578929"/>
          </a:xfrm>
          <a:prstGeom prst="cube">
            <a:avLst/>
          </a:prstGeom>
          <a:solidFill>
            <a:srgbClr val="848484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44" name="Picture 43" descr="A group of images of a brain&#10;&#10;AI-generated content may be incorrect.">
            <a:extLst>
              <a:ext uri="{FF2B5EF4-FFF2-40B4-BE49-F238E27FC236}">
                <a16:creationId xmlns:a16="http://schemas.microsoft.com/office/drawing/2014/main" id="{83960F78-B4DF-D70A-232D-E921FE351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3" t="57605" r="37940" b="14913"/>
          <a:stretch/>
        </p:blipFill>
        <p:spPr>
          <a:xfrm>
            <a:off x="14830073" y="6942339"/>
            <a:ext cx="1425742" cy="1178055"/>
          </a:xfrm>
          <a:prstGeom prst="rect">
            <a:avLst/>
          </a:prstGeom>
        </p:spPr>
      </p:pic>
      <p:sp>
        <p:nvSpPr>
          <p:cNvPr id="45" name="Cube 44">
            <a:extLst>
              <a:ext uri="{FF2B5EF4-FFF2-40B4-BE49-F238E27FC236}">
                <a16:creationId xmlns:a16="http://schemas.microsoft.com/office/drawing/2014/main" id="{6C0FBF81-B0CF-1CF0-00CA-553FDAD7F847}"/>
              </a:ext>
            </a:extLst>
          </p:cNvPr>
          <p:cNvSpPr/>
          <p:nvPr/>
        </p:nvSpPr>
        <p:spPr>
          <a:xfrm>
            <a:off x="12133920" y="6542715"/>
            <a:ext cx="1832409" cy="1578929"/>
          </a:xfrm>
          <a:prstGeom prst="cub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45DFEAD6-5EB7-09E5-7963-5E6810F33700}"/>
              </a:ext>
            </a:extLst>
          </p:cNvPr>
          <p:cNvSpPr/>
          <p:nvPr/>
        </p:nvSpPr>
        <p:spPr>
          <a:xfrm>
            <a:off x="12134795" y="6800941"/>
            <a:ext cx="521851" cy="536267"/>
          </a:xfrm>
          <a:prstGeom prst="cube">
            <a:avLst/>
          </a:prstGeom>
          <a:solidFill>
            <a:srgbClr val="C0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3236228B-1626-21A4-CF91-393220408B60}"/>
              </a:ext>
            </a:extLst>
          </p:cNvPr>
          <p:cNvSpPr/>
          <p:nvPr/>
        </p:nvSpPr>
        <p:spPr>
          <a:xfrm>
            <a:off x="12467743" y="6801913"/>
            <a:ext cx="521851" cy="536267"/>
          </a:xfrm>
          <a:prstGeom prst="cube">
            <a:avLst/>
          </a:prstGeom>
          <a:solidFill>
            <a:srgbClr val="C0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B6F7A8-8824-554D-C951-9FCBDCE62C2C}"/>
              </a:ext>
            </a:extLst>
          </p:cNvPr>
          <p:cNvCxnSpPr>
            <a:cxnSpLocks/>
          </p:cNvCxnSpPr>
          <p:nvPr/>
        </p:nvCxnSpPr>
        <p:spPr>
          <a:xfrm>
            <a:off x="13102868" y="7054350"/>
            <a:ext cx="1954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47B799-D99F-E0A8-EE20-5710354196FA}"/>
              </a:ext>
            </a:extLst>
          </p:cNvPr>
          <p:cNvCxnSpPr>
            <a:cxnSpLocks/>
          </p:cNvCxnSpPr>
          <p:nvPr/>
        </p:nvCxnSpPr>
        <p:spPr>
          <a:xfrm>
            <a:off x="12384904" y="7370713"/>
            <a:ext cx="0" cy="208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2A1606-1058-BEEB-5347-72E2C14EB3E8}"/>
              </a:ext>
            </a:extLst>
          </p:cNvPr>
          <p:cNvCxnSpPr>
            <a:cxnSpLocks/>
          </p:cNvCxnSpPr>
          <p:nvPr/>
        </p:nvCxnSpPr>
        <p:spPr>
          <a:xfrm flipV="1">
            <a:off x="12445088" y="6603617"/>
            <a:ext cx="155357" cy="151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group of images of a brain&#10;&#10;AI-generated content may be incorrect.">
            <a:extLst>
              <a:ext uri="{FF2B5EF4-FFF2-40B4-BE49-F238E27FC236}">
                <a16:creationId xmlns:a16="http://schemas.microsoft.com/office/drawing/2014/main" id="{749BFA84-E52C-F275-A36D-57817FBEDF6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3" t="57605" r="37940" b="14913"/>
          <a:stretch/>
        </p:blipFill>
        <p:spPr>
          <a:xfrm>
            <a:off x="12129039" y="6925043"/>
            <a:ext cx="1462150" cy="1208128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816298D2-9185-B699-D1C2-6761C404B246}"/>
              </a:ext>
            </a:extLst>
          </p:cNvPr>
          <p:cNvSpPr/>
          <p:nvPr/>
        </p:nvSpPr>
        <p:spPr>
          <a:xfrm>
            <a:off x="10799013" y="7105382"/>
            <a:ext cx="545542" cy="406953"/>
          </a:xfrm>
          <a:prstGeom prst="rightArrow">
            <a:avLst/>
          </a:prstGeom>
          <a:solidFill>
            <a:srgbClr val="1E64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DE4A6260-926B-E950-426D-A25CD3A23E9F}"/>
              </a:ext>
            </a:extLst>
          </p:cNvPr>
          <p:cNvSpPr/>
          <p:nvPr/>
        </p:nvSpPr>
        <p:spPr>
          <a:xfrm>
            <a:off x="14160542" y="7084780"/>
            <a:ext cx="545542" cy="406953"/>
          </a:xfrm>
          <a:prstGeom prst="rightArrow">
            <a:avLst/>
          </a:prstGeom>
          <a:solidFill>
            <a:srgbClr val="1E64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5BAAC9-6C6C-9794-E3D5-450066891DC9}"/>
              </a:ext>
            </a:extLst>
          </p:cNvPr>
          <p:cNvSpPr/>
          <p:nvPr/>
        </p:nvSpPr>
        <p:spPr>
          <a:xfrm>
            <a:off x="7630290" y="1386608"/>
            <a:ext cx="9435525" cy="4026458"/>
          </a:xfrm>
          <a:prstGeom prst="rect">
            <a:avLst/>
          </a:prstGeom>
          <a:solidFill>
            <a:srgbClr val="EDEDE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2BDDEA07-F06E-F19E-DF02-3363ADC1C90E}"/>
              </a:ext>
            </a:extLst>
          </p:cNvPr>
          <p:cNvSpPr/>
          <p:nvPr/>
        </p:nvSpPr>
        <p:spPr>
          <a:xfrm rot="16200000">
            <a:off x="15485846" y="5203996"/>
            <a:ext cx="545542" cy="406953"/>
          </a:xfrm>
          <a:prstGeom prst="rightArrow">
            <a:avLst/>
          </a:prstGeom>
          <a:solidFill>
            <a:srgbClr val="1E64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E98697-0B57-7507-5AFB-EEF41F08961C}"/>
              </a:ext>
            </a:extLst>
          </p:cNvPr>
          <p:cNvSpPr txBox="1"/>
          <p:nvPr/>
        </p:nvSpPr>
        <p:spPr>
          <a:xfrm>
            <a:off x="7922418" y="5825139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atin typeface="UGent Panno Text Medium" panose="02000606040000040003" pitchFamily="2" charset="0"/>
              </a:rPr>
              <a:t>Segmentation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54EF3B-0BD5-B6B3-7372-40BB51FFE582}"/>
              </a:ext>
            </a:extLst>
          </p:cNvPr>
          <p:cNvSpPr txBox="1"/>
          <p:nvPr/>
        </p:nvSpPr>
        <p:spPr>
          <a:xfrm>
            <a:off x="11312469" y="5853135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err="1">
                <a:latin typeface="UGent Panno Text Medium" panose="02000606040000040003" pitchFamily="2" charset="0"/>
              </a:rPr>
              <a:t>Patchwise</a:t>
            </a:r>
            <a:r>
              <a:rPr lang="en-GB" sz="2800" b="1" dirty="0">
                <a:latin typeface="UGent Panno Text Medium" panose="02000606040000040003" pitchFamily="2" charset="0"/>
              </a:rPr>
              <a:t> Prediction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3AE6EBD-9038-649A-93EA-A7E9DC4F1735}"/>
              </a:ext>
            </a:extLst>
          </p:cNvPr>
          <p:cNvSpPr txBox="1"/>
          <p:nvPr/>
        </p:nvSpPr>
        <p:spPr>
          <a:xfrm>
            <a:off x="15274349" y="5892380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atin typeface="UGent Panno Text Medium" panose="02000606040000040003" pitchFamily="2" charset="0"/>
              </a:rPr>
              <a:t>Result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B468052-33E5-0F24-5510-7389608267B6}"/>
              </a:ext>
            </a:extLst>
          </p:cNvPr>
          <p:cNvSpPr/>
          <p:nvPr/>
        </p:nvSpPr>
        <p:spPr>
          <a:xfrm>
            <a:off x="7858998" y="1583654"/>
            <a:ext cx="1745392" cy="1047406"/>
          </a:xfrm>
          <a:prstGeom prst="rect">
            <a:avLst/>
          </a:prstGeom>
          <a:solidFill>
            <a:srgbClr val="BFBD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D91F4-0566-894E-C7C7-89E568E50F4E}"/>
              </a:ext>
            </a:extLst>
          </p:cNvPr>
          <p:cNvSpPr txBox="1"/>
          <p:nvPr/>
        </p:nvSpPr>
        <p:spPr>
          <a:xfrm>
            <a:off x="7872144" y="1773253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Enhancing Tissue </a:t>
            </a:r>
          </a:p>
          <a:p>
            <a:pPr algn="ctr"/>
            <a:r>
              <a:rPr lang="en-GB" sz="2000" dirty="0"/>
              <a:t>(ET)</a:t>
            </a:r>
          </a:p>
        </p:txBody>
      </p:sp>
      <p:pic>
        <p:nvPicPr>
          <p:cNvPr id="61" name="Picture 4">
            <a:extLst>
              <a:ext uri="{FF2B5EF4-FFF2-40B4-BE49-F238E27FC236}">
                <a16:creationId xmlns:a16="http://schemas.microsoft.com/office/drawing/2014/main" id="{2CCCB7F7-9DC7-2142-8F62-0BA8210B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40416" r="85349" b="34102"/>
          <a:stretch/>
        </p:blipFill>
        <p:spPr bwMode="auto">
          <a:xfrm>
            <a:off x="7859687" y="2620730"/>
            <a:ext cx="1736527" cy="2141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DE9D6FE-E51B-9915-F604-3B0824C85A49}"/>
              </a:ext>
            </a:extLst>
          </p:cNvPr>
          <p:cNvSpPr/>
          <p:nvPr/>
        </p:nvSpPr>
        <p:spPr>
          <a:xfrm>
            <a:off x="9595711" y="1582386"/>
            <a:ext cx="1745392" cy="1047406"/>
          </a:xfrm>
          <a:prstGeom prst="rect">
            <a:avLst/>
          </a:prstGeom>
          <a:solidFill>
            <a:srgbClr val="EFBF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494E9E-53F6-FF7B-F3CA-58108AD36CAB}"/>
              </a:ext>
            </a:extLst>
          </p:cNvPr>
          <p:cNvSpPr txBox="1"/>
          <p:nvPr/>
        </p:nvSpPr>
        <p:spPr>
          <a:xfrm>
            <a:off x="9631013" y="1618786"/>
            <a:ext cx="1723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Non-Enhancing Tumor Core (NETC)</a:t>
            </a: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3A1AE0F6-A88B-FB2E-6046-B0B00DA9B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2" t="40358" r="70076" b="34160"/>
          <a:stretch/>
        </p:blipFill>
        <p:spPr bwMode="auto">
          <a:xfrm>
            <a:off x="9612287" y="2620730"/>
            <a:ext cx="1736527" cy="2141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374D1D0-E95F-E94B-AAB4-E5EF05716D74}"/>
              </a:ext>
            </a:extLst>
          </p:cNvPr>
          <p:cNvSpPr/>
          <p:nvPr/>
        </p:nvSpPr>
        <p:spPr>
          <a:xfrm>
            <a:off x="11340856" y="1581718"/>
            <a:ext cx="1745392" cy="1047406"/>
          </a:xfrm>
          <a:prstGeom prst="rect">
            <a:avLst/>
          </a:prstGeom>
          <a:solidFill>
            <a:srgbClr val="CFF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94FE71-7C6E-56EB-7B03-FA74E06C6750}"/>
              </a:ext>
            </a:extLst>
          </p:cNvPr>
          <p:cNvSpPr/>
          <p:nvPr/>
        </p:nvSpPr>
        <p:spPr>
          <a:xfrm>
            <a:off x="13081560" y="1582549"/>
            <a:ext cx="1745392" cy="1047406"/>
          </a:xfrm>
          <a:prstGeom prst="rect">
            <a:avLst/>
          </a:prstGeom>
          <a:solidFill>
            <a:srgbClr val="FDFF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>
              <a:solidFill>
                <a:schemeClr val="bg1"/>
              </a:solidFill>
            </a:endParaRP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07F86F61-CC2C-A57A-E257-363393F52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7" t="41069" r="39901" b="33449"/>
          <a:stretch/>
        </p:blipFill>
        <p:spPr bwMode="auto">
          <a:xfrm>
            <a:off x="13086945" y="2622026"/>
            <a:ext cx="1736527" cy="2141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215565BC-02FB-5417-D930-2DBA13274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7" t="40674" r="55071" b="33844"/>
          <a:stretch/>
        </p:blipFill>
        <p:spPr bwMode="auto">
          <a:xfrm>
            <a:off x="11341545" y="2622026"/>
            <a:ext cx="1736527" cy="2141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A82440B-B3BF-A554-0806-F69E585B5DFD}"/>
              </a:ext>
            </a:extLst>
          </p:cNvPr>
          <p:cNvSpPr txBox="1"/>
          <p:nvPr/>
        </p:nvSpPr>
        <p:spPr>
          <a:xfrm>
            <a:off x="11205028" y="1656565"/>
            <a:ext cx="20472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700" dirty="0"/>
              <a:t>Surrounding Non-enhancing FLAIR Hyperintensity (SNFH)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00798B-6EA2-8A5B-E8AF-F5524C32A9B5}"/>
              </a:ext>
            </a:extLst>
          </p:cNvPr>
          <p:cNvSpPr txBox="1"/>
          <p:nvPr/>
        </p:nvSpPr>
        <p:spPr>
          <a:xfrm>
            <a:off x="13079422" y="1748911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Resection Cavity</a:t>
            </a:r>
          </a:p>
          <a:p>
            <a:pPr algn="ctr"/>
            <a:r>
              <a:rPr lang="en-GB" sz="2000" dirty="0"/>
              <a:t>(RC)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E34CFC-14C3-D761-FEED-54AD96F7EF53}"/>
              </a:ext>
            </a:extLst>
          </p:cNvPr>
          <p:cNvSpPr txBox="1"/>
          <p:nvPr/>
        </p:nvSpPr>
        <p:spPr>
          <a:xfrm>
            <a:off x="14980409" y="2127443"/>
            <a:ext cx="193130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UGent Panno Text Medium" panose="02000606040000040003" pitchFamily="2" charset="0"/>
              </a:rPr>
              <a:t>3D-Segmented </a:t>
            </a:r>
            <a:r>
              <a:rPr lang="en-GB" sz="2400" dirty="0" err="1">
                <a:latin typeface="UGent Panno Text Medium" panose="02000606040000040003" pitchFamily="2" charset="0"/>
              </a:rPr>
              <a:t>Tumor</a:t>
            </a:r>
            <a:r>
              <a:rPr lang="en-GB" sz="2400" dirty="0">
                <a:latin typeface="UGent Panno Text Medium" panose="02000606040000040003" pitchFamily="2" charset="0"/>
              </a:rPr>
              <a:t> Subregions </a:t>
            </a:r>
          </a:p>
          <a:p>
            <a:pPr algn="ctr"/>
            <a:r>
              <a:rPr lang="en-GB" sz="2400" dirty="0">
                <a:latin typeface="UGent Panno Text Medium" panose="02000606040000040003" pitchFamily="2" charset="0"/>
              </a:rPr>
              <a:t>(ET &amp; NETC) and Post-Treatment Changes </a:t>
            </a:r>
          </a:p>
          <a:p>
            <a:pPr algn="ctr"/>
            <a:r>
              <a:rPr lang="en-GB" sz="2400" dirty="0">
                <a:latin typeface="UGent Panno Text Medium" panose="02000606040000040003" pitchFamily="2" charset="0"/>
              </a:rPr>
              <a:t>(SNFH &amp; RC)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549D29-51F5-A3B1-C07D-F7C9B0421586}"/>
              </a:ext>
            </a:extLst>
          </p:cNvPr>
          <p:cNvSpPr txBox="1"/>
          <p:nvPr/>
        </p:nvSpPr>
        <p:spPr>
          <a:xfrm>
            <a:off x="15355627" y="1670575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latin typeface="UGent Panno Text Medium" panose="02000606040000040003" pitchFamily="2" charset="0"/>
              </a:rPr>
              <a:t>Targets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6D9667-08B7-683D-BF6A-5487F9352251}"/>
              </a:ext>
            </a:extLst>
          </p:cNvPr>
          <p:cNvSpPr txBox="1"/>
          <p:nvPr/>
        </p:nvSpPr>
        <p:spPr>
          <a:xfrm>
            <a:off x="7643357" y="4799428"/>
            <a:ext cx="74046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UGent Panno Text Medium" panose="02000606040000040003" pitchFamily="2" charset="0"/>
              </a:rPr>
              <a:t>Visualization of segmentation labels in 2D slices, indicating the different regions </a:t>
            </a:r>
          </a:p>
        </p:txBody>
      </p:sp>
    </p:spTree>
    <p:extLst>
      <p:ext uri="{BB962C8B-B14F-4D97-AF65-F5344CB8AC3E}">
        <p14:creationId xmlns:p14="http://schemas.microsoft.com/office/powerpoint/2010/main" val="221424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23223-BB10-85AC-A0B1-28DD4C6A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4BC3-3914-D9B9-2ED1-A26D2A83E28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685799" y="2687791"/>
            <a:ext cx="7594247" cy="5841605"/>
          </a:xfrm>
        </p:spPr>
        <p:txBody>
          <a:bodyPr>
            <a:normAutofit fontScale="77500" lnSpcReduction="20000"/>
          </a:bodyPr>
          <a:lstStyle/>
          <a:p>
            <a:pPr marL="812730" indent="-812730">
              <a:buFont typeface="Arial" panose="020B0604020202020204" pitchFamily="34" charset="0"/>
              <a:buChar char="•"/>
            </a:pPr>
            <a:r>
              <a:rPr lang="en-BE" dirty="0"/>
              <a:t>Patch-Based Training: </a:t>
            </a:r>
            <a:endParaRPr lang="en-GB" dirty="0"/>
          </a:p>
          <a:p>
            <a:pPr marL="1952811" lvl="2" indent="-812730"/>
            <a:r>
              <a:rPr lang="en-BE" dirty="0"/>
              <a:t>Patch size = (128,128,128).</a:t>
            </a:r>
            <a:endParaRPr lang="en-GB" dirty="0"/>
          </a:p>
          <a:p>
            <a:pPr marL="812730" indent="-812730">
              <a:buFont typeface="Arial" panose="020B0604020202020204" pitchFamily="34" charset="0"/>
              <a:buChar char="•"/>
            </a:pPr>
            <a:r>
              <a:rPr lang="en-BE" dirty="0"/>
              <a:t>Data Augmentation: </a:t>
            </a:r>
            <a:endParaRPr lang="en-GB" dirty="0"/>
          </a:p>
          <a:p>
            <a:pPr marL="1952811" lvl="2" indent="-812730"/>
            <a:r>
              <a:rPr lang="en-BE" dirty="0"/>
              <a:t>Random flipping, rotation, intensity shifts.</a:t>
            </a:r>
            <a:endParaRPr lang="en-GB" dirty="0"/>
          </a:p>
          <a:p>
            <a:pPr marL="812730" indent="-812730">
              <a:buFont typeface="Arial" panose="020B0604020202020204" pitchFamily="34" charset="0"/>
              <a:buChar char="•"/>
            </a:pPr>
            <a:r>
              <a:rPr lang="en-BE" dirty="0"/>
              <a:t>Loss Function: </a:t>
            </a:r>
            <a:endParaRPr lang="en-GB" dirty="0"/>
          </a:p>
          <a:p>
            <a:pPr marL="1952811" lvl="2" indent="-812730"/>
            <a:r>
              <a:rPr lang="en-BE" dirty="0"/>
              <a:t>Dice + Cross-Entropy Loss.</a:t>
            </a:r>
            <a:endParaRPr lang="en-GB" dirty="0"/>
          </a:p>
          <a:p>
            <a:pPr marL="812730" indent="-812730">
              <a:buFont typeface="Arial" panose="020B0604020202020204" pitchFamily="34" charset="0"/>
              <a:buChar char="•"/>
            </a:pPr>
            <a:r>
              <a:rPr lang="en-BE" dirty="0"/>
              <a:t>Optimizer: </a:t>
            </a:r>
            <a:endParaRPr lang="en-GB" dirty="0"/>
          </a:p>
          <a:p>
            <a:pPr marL="1952811" lvl="2" indent="-812730"/>
            <a:r>
              <a:rPr lang="en-BE" dirty="0"/>
              <a:t>Adam with learning rate scheduling.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A6D2C-0395-C071-2F87-DABF8F4989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Modify 3D U-Net model provided by MONAI</a:t>
            </a:r>
            <a:endParaRPr lang="en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ADACB-AAC1-A314-7B69-E71E5B32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Modified 3D U-Net for Segmentation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F17BB-9BF3-BDBB-1F1A-66D240B76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1D3A25-F5F4-AF4A-8239-A533218656DA}" type="slidenum">
              <a:rPr lang="en-BE" smtClean="0"/>
              <a:pPr/>
              <a:t>22</a:t>
            </a:fld>
            <a:endParaRPr lang="en-BE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E2FB04-6694-C4EE-4D7B-5601EB081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112" y="3286572"/>
            <a:ext cx="7594701" cy="41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1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D41E-B4C5-27AA-5548-E91BFAC4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training &amp;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81768-75E0-A3A1-1325-DA2B6F053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One fold trained for 10 epochs (due to limitation in time &amp; hardware)</a:t>
            </a:r>
          </a:p>
          <a:p>
            <a:r>
              <a:rPr lang="en-GB" sz="3600" dirty="0"/>
              <a:t>Training loss showed decreasing tendency.</a:t>
            </a:r>
          </a:p>
          <a:p>
            <a:pPr marL="86400" indent="0">
              <a:buNone/>
            </a:pP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CDDF-BACB-E184-CD74-355056A6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23</a:t>
            </a:fld>
            <a:r>
              <a:rPr lang="en-GB" noProof="0" dirty="0"/>
              <a:t>/38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13B7EAB-D989-1302-F7DF-5C06227C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11" r="7211"/>
          <a:stretch>
            <a:fillRect/>
          </a:stretch>
        </p:blipFill>
        <p:spPr>
          <a:xfrm>
            <a:off x="1418896" y="2804957"/>
            <a:ext cx="12742907" cy="5352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04BB2-93C4-EA03-2458-A46C8A7F8FEE}"/>
              </a:ext>
            </a:extLst>
          </p:cNvPr>
          <p:cNvSpPr txBox="1"/>
          <p:nvPr/>
        </p:nvSpPr>
        <p:spPr>
          <a:xfrm>
            <a:off x="12943490" y="6684583"/>
            <a:ext cx="2428550" cy="511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GB" sz="2500" dirty="0">
                <a:solidFill>
                  <a:srgbClr val="FF0000"/>
                </a:solidFill>
              </a:rPr>
              <a:t>Total Train Loss</a:t>
            </a:r>
          </a:p>
        </p:txBody>
      </p:sp>
    </p:spTree>
    <p:extLst>
      <p:ext uri="{BB962C8B-B14F-4D97-AF65-F5344CB8AC3E}">
        <p14:creationId xmlns:p14="http://schemas.microsoft.com/office/powerpoint/2010/main" val="3739790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BDAEF-85BC-B3A9-D656-B106DAE8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9E63-F7C8-9B06-BB54-51573BAB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Cross-entropy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A28A-075B-6D9E-560B-0E23B071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24</a:t>
            </a:fld>
            <a:r>
              <a:rPr lang="en-GB" noProof="0" dirty="0"/>
              <a:t>/38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7F13220-FC1B-0740-D696-D270941FA2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11" r="7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940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C7214-3D37-923D-72D5-B5E01CFC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6871-E83F-A1E9-B219-5DBB071A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Dice similarity coefficient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66D39-97BF-0C46-4236-0FB109D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25</a:t>
            </a:fld>
            <a:r>
              <a:rPr lang="en-GB" noProof="0" dirty="0"/>
              <a:t>/38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58FB01-A3F4-68EC-8A4C-47F812C7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211" r="7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157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57A-2314-1974-0D61-1AEC99A9A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Challenge winner’s approach: synthetic data augmentation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89BBB-DA78-9C23-BFD2-D809BA134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26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9227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28880B-55FA-A9BD-3A85-1ECC129D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</p:spPr>
        <p:txBody>
          <a:bodyPr/>
          <a:lstStyle/>
          <a:p>
            <a:r>
              <a:rPr lang="en-US" dirty="0"/>
              <a:t>Winners of the challenge</a:t>
            </a:r>
          </a:p>
        </p:txBody>
      </p:sp>
      <p:pic>
        <p:nvPicPr>
          <p:cNvPr id="5" name="Content Placeholder 7" descr="A close-up of a medical treatment&#10;&#10;AI-generated content may be incorrect.">
            <a:extLst>
              <a:ext uri="{FF2B5EF4-FFF2-40B4-BE49-F238E27FC236}">
                <a16:creationId xmlns:a16="http://schemas.microsoft.com/office/drawing/2014/main" id="{92E22B63-2125-7E36-31ED-B4E9E8010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25" y="1873436"/>
            <a:ext cx="15699575" cy="5337856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F5F6F-BAF0-9A19-A74F-455D1E75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0520" y="8948703"/>
            <a:ext cx="921880" cy="5192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E184E0-0BD4-4705-A12B-9B71DDE63301}" type="slidenum">
              <a:rPr lang="en-GB" noProof="0" smtClean="0"/>
              <a:pPr>
                <a:spcAft>
                  <a:spcPts val="600"/>
                </a:spcAft>
              </a:pPr>
              <a:t>27</a:t>
            </a:fld>
            <a:r>
              <a:rPr lang="en-GB" noProof="0" dirty="0"/>
              <a:t>/38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AC090-5E7B-900C-9309-D21A3CFA02D0}"/>
              </a:ext>
            </a:extLst>
          </p:cNvPr>
          <p:cNvSpPr/>
          <p:nvPr/>
        </p:nvSpPr>
        <p:spPr>
          <a:xfrm>
            <a:off x="1045029" y="2775857"/>
            <a:ext cx="13552714" cy="135527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6C33F0-018E-D2CF-AC5F-DA28A8D9A41C}"/>
              </a:ext>
            </a:extLst>
          </p:cNvPr>
          <p:cNvSpPr txBox="1">
            <a:spLocks/>
          </p:cNvSpPr>
          <p:nvPr/>
        </p:nvSpPr>
        <p:spPr>
          <a:xfrm>
            <a:off x="8822872" y="2640159"/>
            <a:ext cx="7712528" cy="5964626"/>
          </a:xfrm>
          <a:prstGeom prst="rect">
            <a:avLst/>
          </a:prstGeom>
          <a:solidFill>
            <a:srgbClr val="FFD20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5364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0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tabLst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56800" indent="-45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29200" indent="-550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800" indent="-4428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̶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013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197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381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565" indent="-325092" algn="l" defTabSz="1300368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3600" lvl="1" indent="0">
              <a:lnSpc>
                <a:spcPct val="170000"/>
              </a:lnSpc>
              <a:buNone/>
              <a:defRPr/>
            </a:pPr>
            <a:r>
              <a:rPr lang="en-GB" sz="6700" b="1" dirty="0">
                <a:solidFill>
                  <a:prstClr val="black"/>
                </a:solidFill>
                <a:latin typeface="Arial"/>
              </a:rPr>
              <a:t>[ The First-Place Solution ]</a:t>
            </a:r>
          </a:p>
          <a:p>
            <a:pPr marL="993600" lvl="1">
              <a:lnSpc>
                <a:spcPct val="170000"/>
              </a:lnSpc>
              <a:defRPr/>
            </a:pPr>
            <a:r>
              <a:rPr lang="en-GB" sz="5400" b="1" u="sng" dirty="0">
                <a:solidFill>
                  <a:prstClr val="black"/>
                </a:solidFill>
                <a:latin typeface="Arial"/>
              </a:rPr>
              <a:t>Approach</a:t>
            </a:r>
            <a:r>
              <a:rPr lang="en-GB" sz="5400" dirty="0">
                <a:solidFill>
                  <a:prstClr val="black"/>
                </a:solidFill>
                <a:latin typeface="Arial"/>
              </a:rPr>
              <a:t>: </a:t>
            </a:r>
          </a:p>
          <a:p>
            <a:pPr marL="1580400" lvl="2">
              <a:lnSpc>
                <a:spcPct val="170000"/>
              </a:lnSpc>
              <a:defRPr/>
            </a:pPr>
            <a:r>
              <a:rPr lang="en-GB" sz="5000" dirty="0">
                <a:solidFill>
                  <a:prstClr val="black"/>
                </a:solidFill>
                <a:latin typeface="Arial"/>
              </a:rPr>
              <a:t>Hybrid deep learning models with </a:t>
            </a:r>
            <a:r>
              <a:rPr lang="en-GB" sz="5000" b="1" dirty="0">
                <a:solidFill>
                  <a:prstClr val="black"/>
                </a:solidFill>
                <a:latin typeface="Arial"/>
              </a:rPr>
              <a:t>synthetic data augmentation.</a:t>
            </a:r>
          </a:p>
          <a:p>
            <a:pPr marL="993600" lvl="1">
              <a:lnSpc>
                <a:spcPct val="170000"/>
              </a:lnSpc>
              <a:defRPr/>
            </a:pPr>
            <a:r>
              <a:rPr lang="en-GB" sz="5400" b="1" u="sng" dirty="0">
                <a:solidFill>
                  <a:prstClr val="black"/>
                </a:solidFill>
                <a:latin typeface="Arial"/>
              </a:rPr>
              <a:t>Models Used</a:t>
            </a:r>
            <a:r>
              <a:rPr lang="en-GB" sz="5400" dirty="0">
                <a:solidFill>
                  <a:prstClr val="black"/>
                </a:solidFill>
                <a:latin typeface="Arial"/>
              </a:rPr>
              <a:t>:</a:t>
            </a:r>
          </a:p>
          <a:p>
            <a:pPr marL="1580400" lvl="2">
              <a:lnSpc>
                <a:spcPct val="170000"/>
              </a:lnSpc>
              <a:defRPr/>
            </a:pPr>
            <a:r>
              <a:rPr lang="en-GB" sz="5000" dirty="0" err="1">
                <a:solidFill>
                  <a:prstClr val="black"/>
                </a:solidFill>
                <a:latin typeface="Arial"/>
              </a:rPr>
              <a:t>nnU</a:t>
            </a:r>
            <a:r>
              <a:rPr lang="en-GB" sz="5000" dirty="0">
                <a:solidFill>
                  <a:prstClr val="black"/>
                </a:solidFill>
                <a:latin typeface="Arial"/>
              </a:rPr>
              <a:t>-Net (baseline framework).</a:t>
            </a:r>
          </a:p>
          <a:p>
            <a:pPr marL="1580400" lvl="2">
              <a:lnSpc>
                <a:spcPct val="170000"/>
              </a:lnSpc>
              <a:defRPr/>
            </a:pPr>
            <a:r>
              <a:rPr lang="en-GB" sz="5000" dirty="0" err="1">
                <a:solidFill>
                  <a:prstClr val="black"/>
                </a:solidFill>
                <a:latin typeface="Arial"/>
              </a:rPr>
              <a:t>Swin</a:t>
            </a:r>
            <a:r>
              <a:rPr lang="en-GB" sz="5000" dirty="0">
                <a:solidFill>
                  <a:prstClr val="black"/>
                </a:solidFill>
                <a:latin typeface="Arial"/>
              </a:rPr>
              <a:t> UNETR (transformer-based segmentation).</a:t>
            </a:r>
          </a:p>
          <a:p>
            <a:pPr marL="1580400" lvl="2">
              <a:lnSpc>
                <a:spcPct val="170000"/>
              </a:lnSpc>
              <a:defRPr/>
            </a:pPr>
            <a:r>
              <a:rPr lang="en-GB" sz="5000" dirty="0" err="1">
                <a:solidFill>
                  <a:prstClr val="black"/>
                </a:solidFill>
                <a:latin typeface="Arial"/>
              </a:rPr>
              <a:t>MedNeXt</a:t>
            </a:r>
            <a:r>
              <a:rPr lang="en-GB" sz="5000" dirty="0">
                <a:solidFill>
                  <a:prstClr val="black"/>
                </a:solidFill>
                <a:latin typeface="Arial"/>
              </a:rPr>
              <a:t> (convolutional alternative).</a:t>
            </a:r>
          </a:p>
          <a:p>
            <a:pPr marL="993600" lvl="1">
              <a:lnSpc>
                <a:spcPct val="170000"/>
              </a:lnSpc>
              <a:defRPr/>
            </a:pPr>
            <a:endParaRPr lang="en-GB" sz="54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76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E2390-E3F7-1376-43F6-044BE864F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44E2-4C29-60D6-27ED-9D27A24C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Synthetic Data Augmentation with Generative Adversarial Networks (GANs)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C681E-962E-C525-E123-7C29D7E0DE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F67E2-7034-ECED-6284-154A38C8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28</a:t>
            </a:fld>
            <a:r>
              <a:rPr lang="en-GB" noProof="0" dirty="0"/>
              <a:t>/38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799875-6C93-C6A2-CB44-F2CA577F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943100"/>
            <a:ext cx="8440737" cy="5946775"/>
          </a:xfrm>
        </p:spPr>
        <p:txBody>
          <a:bodyPr>
            <a:normAutofit fontScale="85000" lnSpcReduction="10000"/>
          </a:bodyPr>
          <a:lstStyle/>
          <a:p>
            <a:pPr marL="86400">
              <a:lnSpc>
                <a:spcPct val="160000"/>
              </a:lnSpc>
              <a:defRPr/>
            </a:pPr>
            <a:r>
              <a:rPr kumimoji="0" lang="en-GB" sz="33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GliGAN</a:t>
            </a:r>
            <a:r>
              <a:rPr kumimoji="0" lang="en-GB" sz="3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Framework</a:t>
            </a:r>
          </a:p>
          <a:p>
            <a:pPr marL="536400" indent="-450000">
              <a:lnSpc>
                <a:spcPct val="160000"/>
              </a:lnSpc>
              <a:buFont typeface="Arial" panose="020B0604020202020204" pitchFamily="34" charset="0"/>
              <a:buChar char="̶"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Purpose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993600" lvl="1" indent="-450000">
              <a:lnSpc>
                <a:spcPct val="160000"/>
              </a:lnSpc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Augments training data to enhance model generalization.</a:t>
            </a:r>
          </a:p>
          <a:p>
            <a:pPr marL="536400" indent="-450000">
              <a:lnSpc>
                <a:spcPct val="160000"/>
              </a:lnSpc>
              <a:buFont typeface="Arial" panose="020B0604020202020204" pitchFamily="34" charset="0"/>
              <a:buChar char="̶"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Implementation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993600" lvl="1" indent="-450000">
              <a:lnSpc>
                <a:spcPct val="160000"/>
              </a:lnSpc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Uses GANs to synthesize realistic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samples.</a:t>
            </a:r>
          </a:p>
          <a:p>
            <a:pPr marL="536400" indent="-450000">
              <a:lnSpc>
                <a:spcPct val="160000"/>
              </a:lnSpc>
              <a:buFont typeface="Arial" panose="020B0604020202020204" pitchFamily="34" charset="0"/>
              <a:buChar char="̶"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Process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993600" lvl="1" indent="-450000">
              <a:lnSpc>
                <a:spcPct val="160000"/>
              </a:lnSpc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Generates synthetic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T1, T1Gd, T2, and FLAIR sequences.</a:t>
            </a:r>
          </a:p>
          <a:p>
            <a:pPr marL="993600" lvl="1" indent="-450000">
              <a:lnSpc>
                <a:spcPct val="160000"/>
              </a:lnSpc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Label generation with adversarial learning.</a:t>
            </a:r>
          </a:p>
        </p:txBody>
      </p:sp>
      <p:pic>
        <p:nvPicPr>
          <p:cNvPr id="5" name="Picture 3" descr="alt text">
            <a:extLst>
              <a:ext uri="{FF2B5EF4-FFF2-40B4-BE49-F238E27FC236}">
                <a16:creationId xmlns:a16="http://schemas.microsoft.com/office/drawing/2014/main" id="{B1F59941-CAFB-4925-EBBB-DD6621DB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19" y="3331030"/>
            <a:ext cx="7390217" cy="295760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75429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CD19-9D3D-AFCB-B1CF-5762EFD0C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Results &amp;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4AA9C-4408-912F-59BF-3DA9DFB9F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29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29788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0E20-E2EB-BEEE-79DC-7404BCE5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3332-7861-E209-1747-B717DF164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sz="3200" b="1" u="sng" dirty="0"/>
              <a:t>Results &amp; Visualization</a:t>
            </a:r>
            <a:r>
              <a:rPr lang="en-GB" sz="3200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sz="2400" dirty="0"/>
              <a:t>Segmentation results and visualizations.</a:t>
            </a:r>
          </a:p>
          <a:p>
            <a:pPr>
              <a:lnSpc>
                <a:spcPct val="170000"/>
              </a:lnSpc>
            </a:pPr>
            <a:r>
              <a:rPr lang="en-GB" sz="3200" b="1" u="sng" dirty="0"/>
              <a:t>Challenges</a:t>
            </a:r>
            <a:r>
              <a:rPr lang="en-GB" sz="3200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sz="2400" dirty="0"/>
              <a:t>Technical, computational, and data-related obstacles.</a:t>
            </a:r>
          </a:p>
          <a:p>
            <a:pPr>
              <a:lnSpc>
                <a:spcPct val="170000"/>
              </a:lnSpc>
            </a:pPr>
            <a:r>
              <a:rPr lang="en-GB" sz="3200" b="1" u="sng" dirty="0"/>
              <a:t>Future Work</a:t>
            </a:r>
            <a:r>
              <a:rPr lang="en-GB" sz="3200" dirty="0"/>
              <a:t>: </a:t>
            </a:r>
          </a:p>
          <a:p>
            <a:pPr lvl="1">
              <a:lnSpc>
                <a:spcPct val="170000"/>
              </a:lnSpc>
            </a:pPr>
            <a:r>
              <a:rPr lang="en-GB" sz="2400" dirty="0"/>
              <a:t>Model comparison and improvements.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A16EA-A13B-A1FE-F2A8-DC777B46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2102107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1E61-D6DF-0717-292B-C6B0A8D0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metrics: Dice &amp; Hd95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1CAC-F810-5DEE-F98D-A10EFF5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u="sng" dirty="0"/>
              <a:t>Dice Score</a:t>
            </a:r>
            <a:r>
              <a:rPr lang="en-GB" dirty="0"/>
              <a:t>: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Measure of overlap between predicted and true segments.</a:t>
            </a:r>
          </a:p>
          <a:p>
            <a:pPr>
              <a:lnSpc>
                <a:spcPct val="150000"/>
              </a:lnSpc>
            </a:pPr>
            <a:r>
              <a:rPr lang="en-GB" u="sng" dirty="0"/>
              <a:t>HD95</a:t>
            </a:r>
            <a:r>
              <a:rPr lang="en-GB" dirty="0"/>
              <a:t> (</a:t>
            </a:r>
            <a:r>
              <a:rPr lang="en-GB" dirty="0" err="1"/>
              <a:t>Hausdorff</a:t>
            </a:r>
            <a:r>
              <a:rPr lang="en-GB" dirty="0"/>
              <a:t> distance 95):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Measures the maximum boundary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DB52-2865-02F4-0482-D72921A0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30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208347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1FB4-74AA-78A0-A5FA-BE285CBF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6A0B-D3B0-575C-B7DD-573161C3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metrics: Dice &amp; Hd95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2536E-CE6C-4532-2D6D-BDCCA2C2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31</a:t>
            </a:fld>
            <a:r>
              <a:rPr lang="en-GB" noProof="0" dirty="0"/>
              <a:t>/38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9200B-7FC6-0324-34E7-4EC8565C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0024A6-01D1-B25D-3A86-55C3777F5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49820"/>
              </p:ext>
            </p:extLst>
          </p:nvPr>
        </p:nvGraphicFramePr>
        <p:xfrm>
          <a:off x="2046278" y="1693498"/>
          <a:ext cx="13272960" cy="194355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54592">
                  <a:extLst>
                    <a:ext uri="{9D8B030D-6E8A-4147-A177-3AD203B41FA5}">
                      <a16:colId xmlns:a16="http://schemas.microsoft.com/office/drawing/2014/main" val="1532811058"/>
                    </a:ext>
                  </a:extLst>
                </a:gridCol>
                <a:gridCol w="2654592">
                  <a:extLst>
                    <a:ext uri="{9D8B030D-6E8A-4147-A177-3AD203B41FA5}">
                      <a16:colId xmlns:a16="http://schemas.microsoft.com/office/drawing/2014/main" val="565920647"/>
                    </a:ext>
                  </a:extLst>
                </a:gridCol>
                <a:gridCol w="2654592">
                  <a:extLst>
                    <a:ext uri="{9D8B030D-6E8A-4147-A177-3AD203B41FA5}">
                      <a16:colId xmlns:a16="http://schemas.microsoft.com/office/drawing/2014/main" val="1974342762"/>
                    </a:ext>
                  </a:extLst>
                </a:gridCol>
                <a:gridCol w="2654592">
                  <a:extLst>
                    <a:ext uri="{9D8B030D-6E8A-4147-A177-3AD203B41FA5}">
                      <a16:colId xmlns:a16="http://schemas.microsoft.com/office/drawing/2014/main" val="4253494138"/>
                    </a:ext>
                  </a:extLst>
                </a:gridCol>
                <a:gridCol w="2654592">
                  <a:extLst>
                    <a:ext uri="{9D8B030D-6E8A-4147-A177-3AD203B41FA5}">
                      <a16:colId xmlns:a16="http://schemas.microsoft.com/office/drawing/2014/main" val="3278404147"/>
                    </a:ext>
                  </a:extLst>
                </a:gridCol>
              </a:tblGrid>
              <a:tr h="930465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Dice Score 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NETC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SNFH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704156"/>
                  </a:ext>
                </a:extLst>
              </a:tr>
              <a:tr h="507807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0.9248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0.0112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0.9474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0.8495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66625"/>
                  </a:ext>
                </a:extLst>
              </a:tr>
              <a:tr h="50528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0.9738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0.0905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0.9831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0.9378</a:t>
                      </a:r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7500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0FEBA8-9884-E833-4FF4-181571CB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4502"/>
              </p:ext>
            </p:extLst>
          </p:nvPr>
        </p:nvGraphicFramePr>
        <p:xfrm>
          <a:off x="2039322" y="3908187"/>
          <a:ext cx="13260030" cy="215504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52006">
                  <a:extLst>
                    <a:ext uri="{9D8B030D-6E8A-4147-A177-3AD203B41FA5}">
                      <a16:colId xmlns:a16="http://schemas.microsoft.com/office/drawing/2014/main" val="1532811058"/>
                    </a:ext>
                  </a:extLst>
                </a:gridCol>
                <a:gridCol w="2652006">
                  <a:extLst>
                    <a:ext uri="{9D8B030D-6E8A-4147-A177-3AD203B41FA5}">
                      <a16:colId xmlns:a16="http://schemas.microsoft.com/office/drawing/2014/main" val="565920647"/>
                    </a:ext>
                  </a:extLst>
                </a:gridCol>
                <a:gridCol w="2652006">
                  <a:extLst>
                    <a:ext uri="{9D8B030D-6E8A-4147-A177-3AD203B41FA5}">
                      <a16:colId xmlns:a16="http://schemas.microsoft.com/office/drawing/2014/main" val="1974342762"/>
                    </a:ext>
                  </a:extLst>
                </a:gridCol>
                <a:gridCol w="2652006">
                  <a:extLst>
                    <a:ext uri="{9D8B030D-6E8A-4147-A177-3AD203B41FA5}">
                      <a16:colId xmlns:a16="http://schemas.microsoft.com/office/drawing/2014/main" val="4253494138"/>
                    </a:ext>
                  </a:extLst>
                </a:gridCol>
                <a:gridCol w="2652006">
                  <a:extLst>
                    <a:ext uri="{9D8B030D-6E8A-4147-A177-3AD203B41FA5}">
                      <a16:colId xmlns:a16="http://schemas.microsoft.com/office/drawing/2014/main" val="3278404147"/>
                    </a:ext>
                  </a:extLst>
                </a:gridCol>
              </a:tblGrid>
              <a:tr h="111161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err="1">
                          <a:solidFill>
                            <a:schemeClr val="bg1"/>
                          </a:solidFill>
                        </a:rPr>
                        <a:t>Hausdorff</a:t>
                      </a: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 Distance 95%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NETC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SNFH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bg1"/>
                          </a:solidFill>
                        </a:rPr>
                        <a:t>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704156"/>
                  </a:ext>
                </a:extLst>
              </a:tr>
              <a:tr h="52171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3D 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1.4142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tx1"/>
                          </a:solidFill>
                        </a:rPr>
                        <a:t>31.064</a:t>
                      </a:r>
                      <a:endParaRPr lang="en-GB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1.4142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5.0990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66625"/>
                  </a:ext>
                </a:extLst>
              </a:tr>
              <a:tr h="52171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1.0000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39.810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1.0000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/>
                        <a:t>1.0000</a:t>
                      </a:r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7500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F34CA65-C79D-86B3-B2E8-777FB77327DA}"/>
              </a:ext>
            </a:extLst>
          </p:cNvPr>
          <p:cNvSpPr txBox="1"/>
          <p:nvPr/>
        </p:nvSpPr>
        <p:spPr>
          <a:xfrm>
            <a:off x="2461400" y="6334365"/>
            <a:ext cx="124427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345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dirty="0">
                <a:solidFill>
                  <a:prstClr val="black"/>
                </a:solidFill>
                <a:latin typeface="UGent Panno Text Medium" panose="02000606040000040003" pitchFamily="2" charset="0"/>
              </a:rPr>
              <a:t>Tables comparing dice scores and </a:t>
            </a:r>
            <a:r>
              <a:rPr lang="en-GB" sz="2800" dirty="0" err="1">
                <a:solidFill>
                  <a:prstClr val="black"/>
                </a:solidFill>
                <a:latin typeface="UGent Panno Text Medium" panose="02000606040000040003" pitchFamily="2" charset="0"/>
              </a:rPr>
              <a:t>Hausdorff</a:t>
            </a:r>
            <a:r>
              <a:rPr lang="en-GB" sz="2800" dirty="0">
                <a:solidFill>
                  <a:prstClr val="black"/>
                </a:solidFill>
                <a:latin typeface="UGent Panno Text Medium" panose="02000606040000040003" pitchFamily="2" charset="0"/>
              </a:rPr>
              <a:t> distance at 95th percentile between the challenge winner’s model and 3D U-Net model for each lesion type.</a:t>
            </a:r>
          </a:p>
        </p:txBody>
      </p:sp>
    </p:spTree>
    <p:extLst>
      <p:ext uri="{BB962C8B-B14F-4D97-AF65-F5344CB8AC3E}">
        <p14:creationId xmlns:p14="http://schemas.microsoft.com/office/powerpoint/2010/main" val="182609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F7587-303F-479D-164B-15075CBD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F9F3EC7-16B8-3ABE-F9A1-4C32F674B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772112" y="3172209"/>
            <a:ext cx="7594701" cy="4420604"/>
          </a:xfrm>
        </p:spPr>
      </p:pic>
      <p:pic>
        <p:nvPicPr>
          <p:cNvPr id="10" name="Content Placeholder 5" descr="A close-up of a brain&#10;&#10;AI-generated content may be incorrect.">
            <a:extLst>
              <a:ext uri="{FF2B5EF4-FFF2-40B4-BE49-F238E27FC236}">
                <a16:creationId xmlns:a16="http://schemas.microsoft.com/office/drawing/2014/main" id="{804219F8-0782-ABFC-08D5-2BA0F1C2D9C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4"/>
          <a:stretch>
            <a:fillRect/>
          </a:stretch>
        </p:blipFill>
        <p:spPr>
          <a:xfrm>
            <a:off x="8684531" y="3172209"/>
            <a:ext cx="7594701" cy="442060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5637AA-F433-1F97-8D9E-80C8223BAE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Used </a:t>
            </a:r>
            <a:r>
              <a:rPr lang="en-GB" b="1" u="sng" dirty="0"/>
              <a:t>3D Slicer</a:t>
            </a:r>
            <a:r>
              <a:rPr lang="en-GB" b="1" dirty="0"/>
              <a:t> </a:t>
            </a:r>
            <a:r>
              <a:rPr lang="en-GB" dirty="0"/>
              <a:t>(medical image tool) to generate this.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D546E2-8243-42D7-63AB-24124EA2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winner’s algorithm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844A2C-C2B4-3F44-FAB1-AC2820935476}"/>
              </a:ext>
            </a:extLst>
          </p:cNvPr>
          <p:cNvSpPr txBox="1"/>
          <p:nvPr/>
        </p:nvSpPr>
        <p:spPr>
          <a:xfrm>
            <a:off x="9045773" y="7933174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First Winner’s Predicted Segmentation Masks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88F03-6FF0-FA63-BBDD-9097BCDCA51E}"/>
              </a:ext>
            </a:extLst>
          </p:cNvPr>
          <p:cNvSpPr txBox="1"/>
          <p:nvPr/>
        </p:nvSpPr>
        <p:spPr>
          <a:xfrm>
            <a:off x="2115904" y="7933174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Ground Truth Segmentation Masks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1B0C94A7-838A-0F66-C98D-1BBC1D4688D0}"/>
              </a:ext>
            </a:extLst>
          </p:cNvPr>
          <p:cNvSpPr/>
          <p:nvPr/>
        </p:nvSpPr>
        <p:spPr>
          <a:xfrm>
            <a:off x="11398468" y="4137660"/>
            <a:ext cx="2002221" cy="1303020"/>
          </a:xfrm>
          <a:prstGeom prst="fram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2CC628A5-22B5-FD4D-F913-D3B632BCA688}"/>
              </a:ext>
            </a:extLst>
          </p:cNvPr>
          <p:cNvSpPr/>
          <p:nvPr/>
        </p:nvSpPr>
        <p:spPr>
          <a:xfrm>
            <a:off x="3526214" y="4195464"/>
            <a:ext cx="2002221" cy="1303020"/>
          </a:xfrm>
          <a:prstGeom prst="fram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89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AC84-B2C5-8872-B81C-DCC6368E1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Future works &amp; summary of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D1D8D-1C68-1D10-943B-337575E5D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33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941525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D6979-FACD-C5C7-E00B-D0405DDB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7E7-7EB1-EA03-366A-53EB999B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Future work: enhancements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A5F3-1A6E-3E51-4D24-26F9B3C5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Next steps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Inference on all validating data provided by </a:t>
            </a:r>
            <a:r>
              <a:rPr lang="en-GB" dirty="0" err="1"/>
              <a:t>BraTS</a:t>
            </a:r>
            <a:r>
              <a:rPr lang="en-GB" dirty="0"/>
              <a:t> for both first winner’s algorithm &amp; my model</a:t>
            </a:r>
          </a:p>
          <a:p>
            <a:pPr lvl="1"/>
            <a:r>
              <a:rPr lang="en-GB" dirty="0"/>
              <a:t>Train on all folds</a:t>
            </a:r>
          </a:p>
          <a:p>
            <a:pPr lvl="1"/>
            <a:r>
              <a:rPr lang="en-GB" dirty="0"/>
              <a:t>increase epochs</a:t>
            </a:r>
          </a:p>
          <a:p>
            <a:pPr lvl="1"/>
            <a:r>
              <a:rPr lang="en-GB" dirty="0"/>
              <a:t>explore </a:t>
            </a:r>
            <a:r>
              <a:rPr lang="en-GB" dirty="0" err="1"/>
              <a:t>nnUNet</a:t>
            </a:r>
            <a:r>
              <a:rPr lang="en-GB" dirty="0"/>
              <a:t> (which most challenge participants used as baseline)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48D7-1302-5E95-7005-EB13B092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34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4152043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5573-3D56-8225-0080-1593C746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Future work: enhancements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A04B-93AC-06DA-A6AC-820A51D41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Possible Enhancement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Ensemble methods and exploring different architectures</a:t>
            </a:r>
          </a:p>
          <a:p>
            <a:pPr lvl="1"/>
            <a:r>
              <a:rPr lang="en-GB" dirty="0"/>
              <a:t>Build an interactive web-based visualization tool for segmentation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216E7-B0B8-415C-8844-3FFACA1B8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35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1265719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B333-DFCF-87A7-B456-8149350A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CB20-D562-B836-A2CB-AB68FBE30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Key takeaways</a:t>
            </a:r>
            <a:r>
              <a:rPr lang="en-GB" dirty="0"/>
              <a:t>: </a:t>
            </a:r>
          </a:p>
          <a:p>
            <a:pPr lvl="1"/>
            <a:r>
              <a:rPr lang="en-GB" dirty="0"/>
              <a:t>Post-treatment Gliomas segmentation</a:t>
            </a:r>
          </a:p>
          <a:p>
            <a:pPr lvl="1"/>
            <a:r>
              <a:rPr lang="en-GB" dirty="0"/>
              <a:t>3D U-Net auto segmentation workflow</a:t>
            </a:r>
          </a:p>
          <a:p>
            <a:pPr lvl="1"/>
            <a:r>
              <a:rPr lang="en-GB" dirty="0"/>
              <a:t>Volume rendering &amp; visualization </a:t>
            </a:r>
            <a:r>
              <a:rPr lang="en-GB" dirty="0" err="1"/>
              <a:t>techcniques</a:t>
            </a:r>
            <a:r>
              <a:rPr lang="en-GB" dirty="0"/>
              <a:t> using 3D Slicer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CD0DF-4721-32CA-CAB3-9DDCA53A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36</a:t>
            </a:fld>
            <a:r>
              <a:rPr lang="en-GB" noProof="0" dirty="0"/>
              <a:t>/38</a:t>
            </a:r>
          </a:p>
        </p:txBody>
      </p:sp>
    </p:spTree>
    <p:extLst>
      <p:ext uri="{BB962C8B-B14F-4D97-AF65-F5344CB8AC3E}">
        <p14:creationId xmlns:p14="http://schemas.microsoft.com/office/powerpoint/2010/main" val="3065870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Question mark symbol">
            <a:extLst>
              <a:ext uri="{FF2B5EF4-FFF2-40B4-BE49-F238E27FC236}">
                <a16:creationId xmlns:a16="http://schemas.microsoft.com/office/drawing/2014/main" id="{2C519240-2792-3441-EDBD-4B598B02BE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291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2C14-E95A-AFFC-16FC-563B84014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C28B1-9EF4-B4DC-B394-59FA6D670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4</a:t>
            </a:fld>
            <a:r>
              <a:rPr lang="en-GB" dirty="0"/>
              <a:t>/38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4789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F908-BA1E-090B-03EB-F55C6128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Background: gliomas &amp; their treatment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9462F-43A0-5F34-29AA-E1B672BECF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A14B-0DC6-F791-53FC-BDFF0B1E9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5</a:t>
            </a:fld>
            <a:r>
              <a:rPr lang="en-GB" noProof="0" dirty="0"/>
              <a:t>/38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F06314-14E0-B41D-F0D5-ADD049C0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36400" marR="0" lvl="0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r>
              <a:rPr kumimoji="0" lang="en-GB" sz="5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Gliomas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1756800" marR="0" lvl="2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aggressive brain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tumors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originating from glial cells</a:t>
            </a:r>
          </a:p>
          <a:p>
            <a:pPr marL="1756800" marR="0" lvl="2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Prognosis remains poor for high-grade (fast-growing) gliomas.</a:t>
            </a:r>
          </a:p>
          <a:p>
            <a:pPr marL="536400" marR="0" lvl="0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r>
              <a:rPr kumimoji="0" lang="en-GB" sz="5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Treatment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1756800" marR="0" lvl="2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Surgery (to remove the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1756800" marR="0" lvl="2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Radiation &amp; Chemotherapy (to eliminate any remaining cancer cells)</a:t>
            </a:r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7EE254BB-F3C8-0A3C-25A4-02B8BC63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8" y="2295230"/>
            <a:ext cx="6294793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3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405B-CFD1-4643-4133-EA958E6E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/>
              <a:t>Post-treatment challenges in glioma monitoring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5D174-BDF2-BBD5-837E-E12AB15F4A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98582-0748-B0D5-454F-DC4FCFB41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6</a:t>
            </a:fld>
            <a:r>
              <a:rPr lang="en-GB" noProof="0" dirty="0"/>
              <a:t>/38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F78BF-3783-F618-3886-02662A1BA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36400" marR="0" lvl="0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r>
              <a:rPr kumimoji="0" lang="en-GB" sz="5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MRI scans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essential for monitoring post-treatment gliomas</a:t>
            </a:r>
          </a:p>
          <a:p>
            <a:pPr marL="536400" marR="0" lvl="0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r>
              <a:rPr kumimoji="0" lang="en-GB" sz="5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Difficulties in distinguishing between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recurrence &amp; treatment effects (like necrosis)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need for consistent &amp; automated segmentation techniques</a:t>
            </a:r>
          </a:p>
        </p:txBody>
      </p:sp>
      <p:pic>
        <p:nvPicPr>
          <p:cNvPr id="10" name="Picture 2" descr="An effective ensemble learning approach for classification of glioma grades  based on novel MRI features | Scientific Reports">
            <a:extLst>
              <a:ext uri="{FF2B5EF4-FFF2-40B4-BE49-F238E27FC236}">
                <a16:creationId xmlns:a16="http://schemas.microsoft.com/office/drawing/2014/main" id="{128EF298-620B-B228-5B01-7AA0C3B7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275" y="3133757"/>
            <a:ext cx="7257575" cy="35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5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6B3A-379D-49C9-E19C-EFAB07C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 of MRI in post-treatment gliomas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3A81B-2A19-6234-59F4-16CA8CE9DE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731C-D0CD-712D-CC23-0F9C7791D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7</a:t>
            </a:fld>
            <a:r>
              <a:rPr lang="en-GB" noProof="0" dirty="0"/>
              <a:t>/38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9E4E25C-A6B9-D6B2-95FA-41654F5D6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193800"/>
            <a:ext cx="8440737" cy="6696075"/>
          </a:xfrm>
        </p:spPr>
        <p:txBody>
          <a:bodyPr>
            <a:normAutofit fontScale="55000" lnSpcReduction="20000"/>
          </a:bodyPr>
          <a:lstStyle/>
          <a:p>
            <a:pPr marL="536400" indent="-450000">
              <a:lnSpc>
                <a:spcPct val="170000"/>
              </a:lnSpc>
              <a:buFont typeface="Arial" panose="020B0604020202020204" pitchFamily="34" charset="0"/>
              <a:buChar char="̶"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MRI provides detailed information about glioma regions.</a:t>
            </a:r>
          </a:p>
          <a:p>
            <a:pPr marL="536400" marR="0" lvl="0" indent="-45000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̶"/>
              <a:tabLst/>
              <a:defRPr/>
            </a:pPr>
            <a:r>
              <a:rPr lang="en-GB" sz="5400" b="1" u="sng" dirty="0">
                <a:solidFill>
                  <a:prstClr val="black"/>
                </a:solidFill>
                <a:latin typeface="Arial"/>
              </a:rPr>
              <a:t>Multiparametric MRI</a:t>
            </a:r>
            <a:r>
              <a:rPr lang="en-GB" sz="5400" dirty="0">
                <a:solidFill>
                  <a:prstClr val="black"/>
                </a:solidFill>
                <a:latin typeface="Arial"/>
              </a:rPr>
              <a:t> (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mpMRI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lang="en-GB" sz="5400" dirty="0"/>
              <a:t>Combines multiple MRI sequences for better diagnosis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Helps differentiate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recurrence vs. treatment-related changes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Requires multi-modal fusion for effective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delineation.</a:t>
            </a:r>
          </a:p>
        </p:txBody>
      </p:sp>
      <p:pic>
        <p:nvPicPr>
          <p:cNvPr id="5125" name="Picture 5" descr="A slice of MRI scan with modalities a T1, b TIc, c T2, and d FLAIR |  Download Scientific Diagram">
            <a:extLst>
              <a:ext uri="{FF2B5EF4-FFF2-40B4-BE49-F238E27FC236}">
                <a16:creationId xmlns:a16="http://schemas.microsoft.com/office/drawing/2014/main" id="{CC07CE3F-9D98-174F-DFD3-57F6B8097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6"/>
          <a:stretch/>
        </p:blipFill>
        <p:spPr bwMode="auto">
          <a:xfrm>
            <a:off x="10104438" y="1380982"/>
            <a:ext cx="6305136" cy="3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 slice of MRI scan with modalities a T1, b TIc, c T2, and d FLAIR |  Download Scientific Diagram">
            <a:extLst>
              <a:ext uri="{FF2B5EF4-FFF2-40B4-BE49-F238E27FC236}">
                <a16:creationId xmlns:a16="http://schemas.microsoft.com/office/drawing/2014/main" id="{BA9738E2-7360-368D-498C-F4ED2CC50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5"/>
          <a:stretch/>
        </p:blipFill>
        <p:spPr bwMode="auto">
          <a:xfrm>
            <a:off x="10099302" y="4973268"/>
            <a:ext cx="6336258" cy="349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A0BA-B40E-65AA-3E23-D911C8053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8A99-444E-F71C-54E2-4C27A98F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 of MRI in post-treatment gliomas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36866-28E3-3E9C-A7C2-F6EB17F70C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F126D-F882-B258-66BC-AAD4ACB4F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8</a:t>
            </a:fld>
            <a:r>
              <a:rPr lang="en-GB" noProof="0" dirty="0"/>
              <a:t>/38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B9D436-DE1E-754B-B832-9B0EEE31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3" y="1193800"/>
            <a:ext cx="8440737" cy="6696075"/>
          </a:xfrm>
        </p:spPr>
        <p:txBody>
          <a:bodyPr>
            <a:normAutofit fontScale="55000" lnSpcReduction="20000"/>
          </a:bodyPr>
          <a:lstStyle/>
          <a:p>
            <a:pPr marL="993600" lvl="1" indent="-450000">
              <a:lnSpc>
                <a:spcPct val="170000"/>
              </a:lnSpc>
              <a:defRPr/>
            </a:pPr>
            <a:r>
              <a:rPr kumimoji="0" lang="en-GB" sz="5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T1-weighted</a:t>
            </a:r>
            <a:r>
              <a:rPr kumimoji="0" lang="en-GB" sz="5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(T1 or T1n)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Anatomical detail.</a:t>
            </a:r>
          </a:p>
          <a:p>
            <a:pPr marL="993600" lvl="1" indent="-450000">
              <a:lnSpc>
                <a:spcPct val="170000"/>
              </a:lnSpc>
              <a:defRPr/>
            </a:pPr>
            <a:r>
              <a:rPr kumimoji="0" lang="en-GB" sz="5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T1-contrast</a:t>
            </a:r>
            <a:r>
              <a:rPr kumimoji="0" lang="en-GB" sz="5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(T1Gd or T1c)</a:t>
            </a:r>
            <a:r>
              <a:rPr kumimoji="0" lang="en-GB" sz="54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Highlights enhancing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regions.</a:t>
            </a:r>
          </a:p>
          <a:p>
            <a:pPr marL="993600" lvl="1" indent="-450000">
              <a:lnSpc>
                <a:spcPct val="170000"/>
              </a:lnSpc>
              <a:defRPr/>
            </a:pPr>
            <a:r>
              <a:rPr kumimoji="0" lang="en-GB" sz="5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T2-weighted</a:t>
            </a:r>
            <a:r>
              <a:rPr kumimoji="0" lang="en-GB" sz="5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(T2 or T2w)</a:t>
            </a:r>
            <a:r>
              <a:rPr kumimoji="0" lang="en-GB" sz="54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Detects fluid and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edema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993600" lvl="1" indent="-450000">
              <a:lnSpc>
                <a:spcPct val="170000"/>
              </a:lnSpc>
              <a:defRPr/>
            </a:pPr>
            <a:r>
              <a:rPr kumimoji="0" lang="en-GB" sz="5800" b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FLAIR</a:t>
            </a:r>
            <a:r>
              <a:rPr kumimoji="0" lang="en-GB" sz="580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(T2f)</a:t>
            </a:r>
            <a:r>
              <a:rPr kumimoji="0" lang="en-GB" sz="540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1436513" lvl="2" indent="-450000">
              <a:lnSpc>
                <a:spcPct val="170000"/>
              </a:lnSpc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Differentiates abnormal tissue from cerebrospinal fluid.</a:t>
            </a:r>
          </a:p>
          <a:p>
            <a:pPr marL="993600" lvl="1" indent="-450000">
              <a:lnSpc>
                <a:spcPct val="170000"/>
              </a:lnSpc>
              <a:defRPr/>
            </a:pPr>
            <a:endParaRPr lang="en-GB" sz="54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5125" name="Picture 5" descr="A slice of MRI scan with modalities a T1, b TIc, c T2, and d FLAIR |  Download Scientific Diagram">
            <a:extLst>
              <a:ext uri="{FF2B5EF4-FFF2-40B4-BE49-F238E27FC236}">
                <a16:creationId xmlns:a16="http://schemas.microsoft.com/office/drawing/2014/main" id="{CB880343-6310-DBB7-6826-C7681AB03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6"/>
          <a:stretch/>
        </p:blipFill>
        <p:spPr bwMode="auto">
          <a:xfrm>
            <a:off x="10104438" y="1380982"/>
            <a:ext cx="6305136" cy="34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 slice of MRI scan with modalities a T1, b TIc, c T2, and d FLAIR |  Download Scientific Diagram">
            <a:extLst>
              <a:ext uri="{FF2B5EF4-FFF2-40B4-BE49-F238E27FC236}">
                <a16:creationId xmlns:a16="http://schemas.microsoft.com/office/drawing/2014/main" id="{C58A9178-38BB-5570-D94E-0A0BAC9AD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5"/>
          <a:stretch/>
        </p:blipFill>
        <p:spPr bwMode="auto">
          <a:xfrm>
            <a:off x="10099302" y="4973268"/>
            <a:ext cx="6336258" cy="349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4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8786-DF70-CBE6-078A-F6A1B470B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3975-BBCE-A82A-07F4-4161737A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Importance of Automated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38A85-6E56-7CA1-FE52-5EE51711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9</a:t>
            </a:fld>
            <a:r>
              <a:rPr lang="en-GB" noProof="0" dirty="0"/>
              <a:t>/38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ACE2A4D-AC2F-780E-B479-B98A5A6476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6613" y="1193800"/>
          <a:ext cx="15698787" cy="669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84931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Campus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1E64C8"/>
      </a:accent1>
      <a:accent2>
        <a:srgbClr val="FFD200"/>
      </a:accent2>
      <a:accent3>
        <a:srgbClr val="3574CE"/>
      </a:accent3>
      <a:accent4>
        <a:srgbClr val="4B83D3"/>
      </a:accent4>
      <a:accent5>
        <a:srgbClr val="6293D9"/>
      </a:accent5>
      <a:accent6>
        <a:srgbClr val="78A2DE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UGent_GlobalCampus_EN_2" id="{6AB437A9-83D8-490B-9684-5C68E405CFFD}" vid="{754C7CE5-DB8F-4D93-AB93-66F8AB498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CDDE6FDD39540B59C06E78D3E63EA" ma:contentTypeVersion="6" ma:contentTypeDescription="Een nieuw document maken." ma:contentTypeScope="" ma:versionID="530f9a0d89d01fafaf9be59f9feafa61">
  <xsd:schema xmlns:xsd="http://www.w3.org/2001/XMLSchema" xmlns:xs="http://www.w3.org/2001/XMLSchema" xmlns:p="http://schemas.microsoft.com/office/2006/metadata/properties" xmlns:ns2="05784072-49b5-478c-80d8-0c47df73688e" xmlns:ns3="25c45f88-3d61-408a-8b3b-07ce035ac9ec" targetNamespace="http://schemas.microsoft.com/office/2006/metadata/properties" ma:root="true" ma:fieldsID="1ea47dee8691c6e23bbf035803c50253" ns2:_="" ns3:_="">
    <xsd:import namespace="05784072-49b5-478c-80d8-0c47df73688e"/>
    <xsd:import namespace="25c45f88-3d61-408a-8b3b-07ce035ac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4072-49b5-478c-80d8-0c47df73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45f88-3d61-408a-8b3b-07ce035ac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FD9DF1-BCF9-4115-9080-6A802175AA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E5D081-3D7C-47C8-8779-99955885DE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784072-49b5-478c-80d8-0c47df73688e"/>
    <ds:schemaRef ds:uri="25c45f88-3d61-408a-8b3b-07ce035ac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1BC124-3B2B-4D31-BEDB-14A612FB15C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PowerPoint_UGent_GlobalCampus_EN_Arial</Template>
  <TotalTime>757</TotalTime>
  <Words>1124</Words>
  <Application>Microsoft Office PowerPoint</Application>
  <PresentationFormat>Custom</PresentationFormat>
  <Paragraphs>270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UGent Panno Text</vt:lpstr>
      <vt:lpstr>UGent Panno Text Medium</vt:lpstr>
      <vt:lpstr>UGent Panno Text SemiLight</vt:lpstr>
      <vt:lpstr>Kantoorthema</vt:lpstr>
      <vt:lpstr>Exploring Automated 3D Segmentation and Visualization for Post-Treatment Gliomas</vt:lpstr>
      <vt:lpstr>Overview</vt:lpstr>
      <vt:lpstr>overview</vt:lpstr>
      <vt:lpstr>introduction</vt:lpstr>
      <vt:lpstr>Background: gliomas &amp; their treatment</vt:lpstr>
      <vt:lpstr>Post-treatment challenges in glioma monitoring</vt:lpstr>
      <vt:lpstr>Role of MRI in post-treatment gliomas</vt:lpstr>
      <vt:lpstr>Role of MRI in post-treatment gliomas</vt:lpstr>
      <vt:lpstr>Importance of Automated Segmentation</vt:lpstr>
      <vt:lpstr>Clinical significance of automated segmentation in post-treatment gliomas</vt:lpstr>
      <vt:lpstr>BraTS 2024 challenge overview</vt:lpstr>
      <vt:lpstr>BraTS 2024 adult glioma post-treatment challenge</vt:lpstr>
      <vt:lpstr>Distinguishing tumor subregions</vt:lpstr>
      <vt:lpstr>timeline</vt:lpstr>
      <vt:lpstr>Dataset preprocessing &amp; description</vt:lpstr>
      <vt:lpstr>Brief description</vt:lpstr>
      <vt:lpstr>PowerPoint Presentation</vt:lpstr>
      <vt:lpstr>Data Preprocessing &amp; Splitting strategy</vt:lpstr>
      <vt:lpstr>Data Preprocessing &amp; Splitting strategy</vt:lpstr>
      <vt:lpstr>3D u-net approach</vt:lpstr>
      <vt:lpstr>Monai-based 3D U-Net for Segmentation</vt:lpstr>
      <vt:lpstr>Modified 3D U-Net for Segmentation</vt:lpstr>
      <vt:lpstr>Model training &amp; inference</vt:lpstr>
      <vt:lpstr>Cross-entropy loss</vt:lpstr>
      <vt:lpstr>Dice similarity coefficient loss</vt:lpstr>
      <vt:lpstr>Challenge winner’s approach: synthetic data augmentation</vt:lpstr>
      <vt:lpstr>Winners of the challenge</vt:lpstr>
      <vt:lpstr>Synthetic Data Augmentation with Generative Adversarial Networks (GANs)</vt:lpstr>
      <vt:lpstr>Results &amp; visualization</vt:lpstr>
      <vt:lpstr>Evaluation metrics: Dice &amp; Hd95</vt:lpstr>
      <vt:lpstr>Evaluation metrics: Dice &amp; Hd95</vt:lpstr>
      <vt:lpstr>The winner’s algorithm prediction</vt:lpstr>
      <vt:lpstr>Future works &amp; summary of learning</vt:lpstr>
      <vt:lpstr>Future work: enhancements &amp; next steps</vt:lpstr>
      <vt:lpstr>Future work: enhancements &amp; next steps</vt:lpstr>
      <vt:lpstr>Summary of learnings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Eugene Kim</dc:creator>
  <cp:keywords/>
  <dc:description/>
  <cp:lastModifiedBy>Eugene Kim</cp:lastModifiedBy>
  <cp:revision>1</cp:revision>
  <dcterms:created xsi:type="dcterms:W3CDTF">2025-02-25T05:16:23Z</dcterms:created>
  <dcterms:modified xsi:type="dcterms:W3CDTF">2025-04-17T09:15:52Z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0x010100634CDDE6FDD39540B59C06E78D3E63EA</vt:lpwstr>
  </property>
</Properties>
</file>